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5" r:id="rId2"/>
    <p:sldId id="320" r:id="rId3"/>
    <p:sldId id="333" r:id="rId4"/>
    <p:sldId id="316" r:id="rId5"/>
    <p:sldId id="329" r:id="rId6"/>
    <p:sldId id="330" r:id="rId7"/>
    <p:sldId id="323" r:id="rId8"/>
    <p:sldId id="335" r:id="rId9"/>
    <p:sldId id="336" r:id="rId10"/>
    <p:sldId id="322" r:id="rId11"/>
    <p:sldId id="334" r:id="rId12"/>
    <p:sldId id="332" r:id="rId13"/>
    <p:sldId id="318" r:id="rId14"/>
    <p:sldId id="331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5994"/>
  </p:normalViewPr>
  <p:slideViewPr>
    <p:cSldViewPr snapToGrid="0">
      <p:cViewPr varScale="1">
        <p:scale>
          <a:sx n="91" d="100"/>
          <a:sy n="91" d="100"/>
        </p:scale>
        <p:origin x="208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sv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svg"/><Relationship Id="rId2" Type="http://schemas.openxmlformats.org/officeDocument/2006/relationships/image" Target="../media/image3.sv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svg"/><Relationship Id="rId10" Type="http://schemas.openxmlformats.org/officeDocument/2006/relationships/image" Target="../media/image11.svg"/><Relationship Id="rId19" Type="http://schemas.openxmlformats.org/officeDocument/2006/relationships/image" Target="../media/image20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Relationship Id="rId22" Type="http://schemas.openxmlformats.org/officeDocument/2006/relationships/image" Target="../media/image23.pn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18" Type="http://schemas.openxmlformats.org/officeDocument/2006/relationships/image" Target="../media/image42.svg"/><Relationship Id="rId3" Type="http://schemas.openxmlformats.org/officeDocument/2006/relationships/image" Target="../media/image27.png"/><Relationship Id="rId21" Type="http://schemas.openxmlformats.org/officeDocument/2006/relationships/image" Target="../media/image45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17" Type="http://schemas.openxmlformats.org/officeDocument/2006/relationships/image" Target="../media/image41.pn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20" Type="http://schemas.openxmlformats.org/officeDocument/2006/relationships/image" Target="../media/image44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19" Type="http://schemas.openxmlformats.org/officeDocument/2006/relationships/image" Target="../media/image43.pn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Relationship Id="rId22" Type="http://schemas.openxmlformats.org/officeDocument/2006/relationships/image" Target="../media/image4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sv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svg"/><Relationship Id="rId2" Type="http://schemas.openxmlformats.org/officeDocument/2006/relationships/image" Target="../media/image3.sv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svg"/><Relationship Id="rId10" Type="http://schemas.openxmlformats.org/officeDocument/2006/relationships/image" Target="../media/image11.svg"/><Relationship Id="rId19" Type="http://schemas.openxmlformats.org/officeDocument/2006/relationships/image" Target="../media/image20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Relationship Id="rId22" Type="http://schemas.openxmlformats.org/officeDocument/2006/relationships/image" Target="../media/image23.pn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18" Type="http://schemas.openxmlformats.org/officeDocument/2006/relationships/image" Target="../media/image42.svg"/><Relationship Id="rId3" Type="http://schemas.openxmlformats.org/officeDocument/2006/relationships/image" Target="../media/image27.png"/><Relationship Id="rId21" Type="http://schemas.openxmlformats.org/officeDocument/2006/relationships/image" Target="../media/image45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17" Type="http://schemas.openxmlformats.org/officeDocument/2006/relationships/image" Target="../media/image41.pn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20" Type="http://schemas.openxmlformats.org/officeDocument/2006/relationships/image" Target="../media/image44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19" Type="http://schemas.openxmlformats.org/officeDocument/2006/relationships/image" Target="../media/image43.pn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Relationship Id="rId22" Type="http://schemas.openxmlformats.org/officeDocument/2006/relationships/image" Target="../media/image4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FD32ED-D363-4E34-A32C-CDA9DDD4D143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641E37-69AD-4649-84C1-53444FEFA70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="1" dirty="0" err="1"/>
            <a:t>Bestaansrecht</a:t>
          </a:r>
          <a:r>
            <a:rPr lang="en-US" sz="1400" b="1" dirty="0"/>
            <a:t> </a:t>
          </a:r>
        </a:p>
        <a:p>
          <a:pPr>
            <a:lnSpc>
              <a:spcPct val="100000"/>
            </a:lnSpc>
          </a:pPr>
          <a:r>
            <a:rPr lang="en-US" sz="1400" i="1" dirty="0" err="1"/>
            <a:t>Vrijheid</a:t>
          </a:r>
          <a:r>
            <a:rPr lang="en-US" sz="1400" i="1" dirty="0"/>
            <a:t>, </a:t>
          </a:r>
          <a:r>
            <a:rPr lang="en-US" sz="1400" i="1" dirty="0" err="1"/>
            <a:t>Recht</a:t>
          </a:r>
          <a:r>
            <a:rPr lang="en-US" sz="1400" i="1" dirty="0"/>
            <a:t>, </a:t>
          </a:r>
          <a:r>
            <a:rPr lang="en-US" sz="1400" i="1" dirty="0" err="1"/>
            <a:t>veiligheid</a:t>
          </a:r>
          <a:r>
            <a:rPr lang="en-US" sz="1400" i="1" dirty="0"/>
            <a:t> en </a:t>
          </a:r>
          <a:r>
            <a:rPr lang="en-US" sz="1400" i="1" dirty="0" err="1"/>
            <a:t>vrede</a:t>
          </a:r>
          <a:endParaRPr lang="en-US" sz="1400" i="1" dirty="0"/>
        </a:p>
      </dgm:t>
    </dgm:pt>
    <dgm:pt modelId="{F7DB4F53-8139-42E2-AA70-ACAB62E12232}" type="parTrans" cxnId="{B7CA0FA8-D2FF-4F09-913B-F9450F607E30}">
      <dgm:prSet/>
      <dgm:spPr/>
      <dgm:t>
        <a:bodyPr/>
        <a:lstStyle/>
        <a:p>
          <a:endParaRPr lang="en-US" sz="1400"/>
        </a:p>
      </dgm:t>
    </dgm:pt>
    <dgm:pt modelId="{2A65AA3D-ECCC-4133-8946-811407BB78F1}" type="sibTrans" cxnId="{B7CA0FA8-D2FF-4F09-913B-F9450F607E30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A067AF26-599D-4A6B-B357-C0A7AF877D8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b="1" dirty="0"/>
            <a:t>Een goede gezondheid</a:t>
          </a:r>
          <a:r>
            <a:rPr lang="nl-NL" sz="1400" dirty="0"/>
            <a:t> </a:t>
          </a:r>
          <a:r>
            <a:rPr lang="nl-NL" sz="1400" i="1" dirty="0"/>
            <a:t>toegang tot Zorg</a:t>
          </a:r>
          <a:endParaRPr lang="en-US" sz="1400" i="1" dirty="0"/>
        </a:p>
      </dgm:t>
    </dgm:pt>
    <dgm:pt modelId="{3D300911-4A1D-46B0-B743-8D0FF13BAB69}" type="parTrans" cxnId="{0848FE8E-A1ED-46E9-9184-5141168783E2}">
      <dgm:prSet/>
      <dgm:spPr/>
      <dgm:t>
        <a:bodyPr/>
        <a:lstStyle/>
        <a:p>
          <a:endParaRPr lang="en-US" sz="1400"/>
        </a:p>
      </dgm:t>
    </dgm:pt>
    <dgm:pt modelId="{BBB49D35-BF7C-4BB2-A798-C2FF3E5DD325}" type="sibTrans" cxnId="{0848FE8E-A1ED-46E9-9184-5141168783E2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18226C1A-D125-4804-A24D-ACDD21E5101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b="0" dirty="0"/>
            <a:t>Toegang tot </a:t>
          </a:r>
          <a:r>
            <a:rPr lang="nl-NL" sz="1400" b="1" i="1" dirty="0"/>
            <a:t>Voeding </a:t>
          </a:r>
          <a:r>
            <a:rPr lang="nl-NL" sz="1400" i="1" dirty="0"/>
            <a:t>&amp; </a:t>
          </a:r>
          <a:r>
            <a:rPr lang="nl-NL" sz="1400" i="1" dirty="0" err="1"/>
            <a:t>basisbenodigheden</a:t>
          </a:r>
          <a:endParaRPr lang="en-US" sz="1400" i="1" dirty="0"/>
        </a:p>
      </dgm:t>
    </dgm:pt>
    <dgm:pt modelId="{6A5131DC-FEEF-48F3-8203-4C47CD6F4420}" type="parTrans" cxnId="{DFF72E64-2D68-4B86-9F89-07027F99F918}">
      <dgm:prSet/>
      <dgm:spPr/>
      <dgm:t>
        <a:bodyPr/>
        <a:lstStyle/>
        <a:p>
          <a:endParaRPr lang="en-US" sz="1400"/>
        </a:p>
      </dgm:t>
    </dgm:pt>
    <dgm:pt modelId="{8917B24E-B778-4556-96FD-30D53D61C9D9}" type="sibTrans" cxnId="{DFF72E64-2D68-4B86-9F89-07027F99F918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B8092755-AE85-4842-9D40-28AA12BA061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dirty="0"/>
            <a:t>Toegang tot veilige </a:t>
          </a:r>
          <a:r>
            <a:rPr lang="nl-NL" sz="1400" b="1" i="0" dirty="0"/>
            <a:t>Huisvesting </a:t>
          </a:r>
          <a:endParaRPr lang="en-US" sz="1400" b="1" i="0" dirty="0"/>
        </a:p>
      </dgm:t>
    </dgm:pt>
    <dgm:pt modelId="{595FCCB7-1F1E-42EE-B113-D38C728F3B54}" type="parTrans" cxnId="{10686DD1-2374-4CBB-BD38-34BCD63E552A}">
      <dgm:prSet/>
      <dgm:spPr/>
      <dgm:t>
        <a:bodyPr/>
        <a:lstStyle/>
        <a:p>
          <a:endParaRPr lang="en-US" sz="1400"/>
        </a:p>
      </dgm:t>
    </dgm:pt>
    <dgm:pt modelId="{6D4C6BC4-5CFB-4D48-BDB2-5E66C39BADB0}" type="sibTrans" cxnId="{10686DD1-2374-4CBB-BD38-34BCD63E552A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54CF5E22-93D4-48B2-8F6F-706D90120D5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nl-NL" sz="1400" dirty="0"/>
            <a:t>Toegang tot </a:t>
          </a:r>
          <a:r>
            <a:rPr lang="nl-NL" sz="1400" b="1" dirty="0"/>
            <a:t>kennis en informatie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nl-NL" sz="1400" b="0" i="1" dirty="0"/>
            <a:t>School &amp; educatie</a:t>
          </a:r>
        </a:p>
      </dgm:t>
    </dgm:pt>
    <dgm:pt modelId="{BA6B84AE-CABF-4D3F-9433-C69E8B402591}" type="parTrans" cxnId="{EE2287E7-5928-41E4-A42D-5699EC4D20FB}">
      <dgm:prSet/>
      <dgm:spPr/>
      <dgm:t>
        <a:bodyPr/>
        <a:lstStyle/>
        <a:p>
          <a:endParaRPr lang="en-US" sz="1400"/>
        </a:p>
      </dgm:t>
    </dgm:pt>
    <dgm:pt modelId="{10A8CAB8-81B8-48CD-81B8-BD2B1FF388B0}" type="sibTrans" cxnId="{EE2287E7-5928-41E4-A42D-5699EC4D20FB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770760CB-623D-4838-A7BD-CFA688FC5A8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dirty="0"/>
            <a:t>Toegang tot voldoende </a:t>
          </a:r>
          <a:r>
            <a:rPr lang="nl-NL" sz="1400" b="1" i="0" dirty="0"/>
            <a:t>financiële middelen </a:t>
          </a:r>
          <a:endParaRPr lang="en-US" sz="1400" b="1" i="0" dirty="0"/>
        </a:p>
      </dgm:t>
    </dgm:pt>
    <dgm:pt modelId="{23E998A2-B0E4-4725-95BD-674C70D4E6BA}" type="parTrans" cxnId="{3FDEA5B8-0772-4054-A9EC-027FD2783434}">
      <dgm:prSet/>
      <dgm:spPr/>
      <dgm:t>
        <a:bodyPr/>
        <a:lstStyle/>
        <a:p>
          <a:endParaRPr lang="en-US" sz="1400"/>
        </a:p>
      </dgm:t>
    </dgm:pt>
    <dgm:pt modelId="{4F9D5F19-D1E4-46FA-9B88-880087CA58FC}" type="sibTrans" cxnId="{3FDEA5B8-0772-4054-A9EC-027FD2783434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B54654FA-89D2-4DD0-B01C-78B6CAE84FE9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nl-NL" sz="1400" dirty="0"/>
            <a:t>Toegang tot </a:t>
          </a:r>
          <a:r>
            <a:rPr lang="nl-NL" sz="1400" b="1" i="0" dirty="0"/>
            <a:t>Energie</a:t>
          </a:r>
          <a:r>
            <a:rPr lang="nl-NL" sz="1400" i="1" dirty="0"/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nl-NL" sz="1400" i="1" dirty="0"/>
            <a:t>Warmte &amp; Electra</a:t>
          </a:r>
          <a:endParaRPr lang="en-US" sz="1400" dirty="0"/>
        </a:p>
      </dgm:t>
    </dgm:pt>
    <dgm:pt modelId="{B44C89FB-0A9A-43DA-A126-9BC12D9AAD63}" type="parTrans" cxnId="{AF06E8BF-357F-4364-97AF-0CDBADB0647B}">
      <dgm:prSet/>
      <dgm:spPr/>
      <dgm:t>
        <a:bodyPr/>
        <a:lstStyle/>
        <a:p>
          <a:endParaRPr lang="en-US" sz="1400"/>
        </a:p>
      </dgm:t>
    </dgm:pt>
    <dgm:pt modelId="{F99EA062-FAED-4195-AE2C-0A643F1D122B}" type="sibTrans" cxnId="{AF06E8BF-357F-4364-97AF-0CDBADB0647B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B08333B9-A0A5-48AF-A5ED-68910D13277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b="1" dirty="0"/>
            <a:t>Gezonde leefomgeving </a:t>
          </a:r>
        </a:p>
        <a:p>
          <a:pPr>
            <a:lnSpc>
              <a:spcPct val="100000"/>
            </a:lnSpc>
          </a:pPr>
          <a:r>
            <a:rPr lang="nl-NL" sz="1400" i="1" dirty="0"/>
            <a:t>Volksgezondheid &amp; luchtkwaliteit </a:t>
          </a:r>
          <a:endParaRPr lang="en-US" sz="1400" i="1" dirty="0"/>
        </a:p>
      </dgm:t>
    </dgm:pt>
    <dgm:pt modelId="{7A422027-BAB0-4D51-ADAE-35B878D6ADCD}" type="parTrans" cxnId="{3C8E9C41-471C-479C-B6A1-48FBF83FA718}">
      <dgm:prSet/>
      <dgm:spPr/>
      <dgm:t>
        <a:bodyPr/>
        <a:lstStyle/>
        <a:p>
          <a:endParaRPr lang="en-US" sz="1400"/>
        </a:p>
      </dgm:t>
    </dgm:pt>
    <dgm:pt modelId="{D79ADDE9-B6DE-48D9-8EFC-8F1A4F53235E}" type="sibTrans" cxnId="{3C8E9C41-471C-479C-B6A1-48FBF83FA718}">
      <dgm:prSet/>
      <dgm:spPr/>
      <dgm:t>
        <a:bodyPr/>
        <a:lstStyle/>
        <a:p>
          <a:pPr>
            <a:lnSpc>
              <a:spcPct val="100000"/>
            </a:lnSpc>
          </a:pPr>
          <a:endParaRPr lang="en-US" sz="1400"/>
        </a:p>
      </dgm:t>
    </dgm:pt>
    <dgm:pt modelId="{720CC26C-1368-4B02-A702-4F7C338E42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400" dirty="0"/>
            <a:t>Voldoende </a:t>
          </a:r>
          <a:r>
            <a:rPr lang="nl-NL" sz="1400" b="1" dirty="0"/>
            <a:t>tijd en beweegruimte* </a:t>
          </a:r>
          <a:r>
            <a:rPr lang="nl-NL" sz="1400" dirty="0"/>
            <a:t>om te leven</a:t>
          </a:r>
        </a:p>
      </dgm:t>
    </dgm:pt>
    <dgm:pt modelId="{BEF3DE08-2B79-4BC1-BB51-DCE08940908C}" type="parTrans" cxnId="{5E7DBFE3-B1D1-486E-BE84-084F2F6D1CD8}">
      <dgm:prSet/>
      <dgm:spPr/>
      <dgm:t>
        <a:bodyPr/>
        <a:lstStyle/>
        <a:p>
          <a:endParaRPr lang="nl-NL" sz="1400"/>
        </a:p>
      </dgm:t>
    </dgm:pt>
    <dgm:pt modelId="{DCD9CEFB-E3DF-42BB-AF62-F43DCBA4B616}" type="sibTrans" cxnId="{5E7DBFE3-B1D1-486E-BE84-084F2F6D1CD8}">
      <dgm:prSet/>
      <dgm:spPr/>
      <dgm:t>
        <a:bodyPr/>
        <a:lstStyle/>
        <a:p>
          <a:pPr>
            <a:lnSpc>
              <a:spcPct val="100000"/>
            </a:lnSpc>
          </a:pPr>
          <a:endParaRPr lang="nl-NL" sz="1400"/>
        </a:p>
      </dgm:t>
    </dgm:pt>
    <dgm:pt modelId="{50B1DB99-D6C7-4B6F-999A-206368EC1BD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="0" i="0" dirty="0" err="1"/>
            <a:t>Toegang</a:t>
          </a:r>
          <a:r>
            <a:rPr lang="en-US" sz="1400" b="0" i="0" dirty="0"/>
            <a:t> tot </a:t>
          </a:r>
          <a:r>
            <a:rPr lang="en-US" sz="1400" b="0" i="0" dirty="0" err="1"/>
            <a:t>veilig</a:t>
          </a:r>
          <a:r>
            <a:rPr lang="en-US" sz="1400" b="0" i="0" dirty="0"/>
            <a:t> </a:t>
          </a:r>
          <a:r>
            <a:rPr lang="en-US" sz="1400" b="1" i="0" dirty="0" err="1"/>
            <a:t>drinkwater</a:t>
          </a:r>
          <a:endParaRPr lang="en-US" sz="1400" b="1" i="0" dirty="0"/>
        </a:p>
      </dgm:t>
    </dgm:pt>
    <dgm:pt modelId="{134F45AD-614A-432E-9DF4-EA4F8E11F8B2}" type="parTrans" cxnId="{858CA482-0173-4E91-B118-BC8460DB427E}">
      <dgm:prSet/>
      <dgm:spPr/>
      <dgm:t>
        <a:bodyPr/>
        <a:lstStyle/>
        <a:p>
          <a:endParaRPr lang="nl-NL" sz="1400"/>
        </a:p>
      </dgm:t>
    </dgm:pt>
    <dgm:pt modelId="{F927884C-8BB3-4945-9D7C-C541DA9C5ED0}" type="sibTrans" cxnId="{858CA482-0173-4E91-B118-BC8460DB427E}">
      <dgm:prSet/>
      <dgm:spPr/>
      <dgm:t>
        <a:bodyPr/>
        <a:lstStyle/>
        <a:p>
          <a:pPr>
            <a:lnSpc>
              <a:spcPct val="100000"/>
            </a:lnSpc>
          </a:pPr>
          <a:endParaRPr lang="nl-NL" sz="1400"/>
        </a:p>
      </dgm:t>
    </dgm:pt>
    <dgm:pt modelId="{A72E2186-80EB-4E93-A2F6-5D7846DED0B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i="0" dirty="0" err="1"/>
            <a:t>Toegang</a:t>
          </a:r>
          <a:r>
            <a:rPr lang="en-US" sz="1400" i="0" dirty="0"/>
            <a:t> tot </a:t>
          </a:r>
          <a:r>
            <a:rPr lang="en-US" sz="1400" i="0" dirty="0" err="1"/>
            <a:t>goede</a:t>
          </a:r>
          <a:r>
            <a:rPr lang="en-US" sz="1400" i="0" dirty="0"/>
            <a:t> </a:t>
          </a:r>
          <a:r>
            <a:rPr lang="en-US" sz="1400" b="1" i="0" dirty="0" err="1"/>
            <a:t>sanitatie</a:t>
          </a:r>
          <a:r>
            <a:rPr lang="en-US" sz="1400" b="1" i="0" dirty="0"/>
            <a:t> &amp; Hygiene </a:t>
          </a:r>
          <a:r>
            <a:rPr lang="en-US" sz="1400" b="0" i="0" dirty="0" err="1"/>
            <a:t>voorzieningen</a:t>
          </a:r>
          <a:endParaRPr lang="en-US" sz="1400" b="0" i="0" dirty="0"/>
        </a:p>
      </dgm:t>
    </dgm:pt>
    <dgm:pt modelId="{B3A34E75-1659-4354-B585-6BD6A450A474}" type="parTrans" cxnId="{0A7D18D6-C257-46FA-8B95-C3DA7184A008}">
      <dgm:prSet/>
      <dgm:spPr/>
      <dgm:t>
        <a:bodyPr/>
        <a:lstStyle/>
        <a:p>
          <a:endParaRPr lang="nl-NL" sz="1400"/>
        </a:p>
      </dgm:t>
    </dgm:pt>
    <dgm:pt modelId="{B99D3F64-5860-45DD-8B0D-697D1C033BC7}" type="sibTrans" cxnId="{0A7D18D6-C257-46FA-8B95-C3DA7184A008}">
      <dgm:prSet/>
      <dgm:spPr/>
      <dgm:t>
        <a:bodyPr/>
        <a:lstStyle/>
        <a:p>
          <a:pPr>
            <a:lnSpc>
              <a:spcPct val="100000"/>
            </a:lnSpc>
          </a:pPr>
          <a:endParaRPr lang="nl-NL" sz="1400"/>
        </a:p>
      </dgm:t>
    </dgm:pt>
    <dgm:pt modelId="{74E04BAE-24DE-4A06-9EEA-7751F057CBCF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nl-NL" sz="1400" dirty="0"/>
            <a:t>Eigen regie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nl-NL" sz="1400" b="1" dirty="0"/>
            <a:t>Keuze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nl-NL" sz="1400" b="0" i="1" dirty="0"/>
            <a:t>Leefwijze, behandeling </a:t>
          </a:r>
          <a:r>
            <a:rPr lang="nl-NL" sz="1400" b="0" i="1" dirty="0" err="1"/>
            <a:t>etc</a:t>
          </a:r>
          <a:endParaRPr lang="nl-NL" sz="1400" b="0" i="1" dirty="0"/>
        </a:p>
      </dgm:t>
    </dgm:pt>
    <dgm:pt modelId="{71EFB6B3-ED83-437D-9210-E7F37B655E19}" type="parTrans" cxnId="{11418995-6B72-43F5-AFBD-A2A4D338E2CC}">
      <dgm:prSet/>
      <dgm:spPr/>
      <dgm:t>
        <a:bodyPr/>
        <a:lstStyle/>
        <a:p>
          <a:endParaRPr lang="nl-NL" sz="1400"/>
        </a:p>
      </dgm:t>
    </dgm:pt>
    <dgm:pt modelId="{7D341EEA-C2F3-435B-8AD0-7CF7988E8E48}" type="sibTrans" cxnId="{11418995-6B72-43F5-AFBD-A2A4D338E2CC}">
      <dgm:prSet/>
      <dgm:spPr/>
      <dgm:t>
        <a:bodyPr/>
        <a:lstStyle/>
        <a:p>
          <a:endParaRPr lang="nl-NL" sz="1400"/>
        </a:p>
      </dgm:t>
    </dgm:pt>
    <dgm:pt modelId="{18427B23-19EF-4619-BE34-22A158F8C6DB}" type="pres">
      <dgm:prSet presAssocID="{A7FD32ED-D363-4E34-A32C-CDA9DDD4D143}" presName="root" presStyleCnt="0">
        <dgm:presLayoutVars>
          <dgm:dir/>
          <dgm:resizeHandles val="exact"/>
        </dgm:presLayoutVars>
      </dgm:prSet>
      <dgm:spPr/>
    </dgm:pt>
    <dgm:pt modelId="{0EBAC5EB-6433-4A1A-ADA7-BF8702F5D800}" type="pres">
      <dgm:prSet presAssocID="{A7FD32ED-D363-4E34-A32C-CDA9DDD4D143}" presName="container" presStyleCnt="0">
        <dgm:presLayoutVars>
          <dgm:dir/>
          <dgm:resizeHandles val="exact"/>
        </dgm:presLayoutVars>
      </dgm:prSet>
      <dgm:spPr/>
    </dgm:pt>
    <dgm:pt modelId="{62BFE305-99AF-44C5-A990-3C4E1B5EEB09}" type="pres">
      <dgm:prSet presAssocID="{66641E37-69AD-4649-84C1-53444FEFA709}" presName="compNode" presStyleCnt="0"/>
      <dgm:spPr/>
    </dgm:pt>
    <dgm:pt modelId="{90222135-4C29-4A1B-B1BE-8A98BE11D5FA}" type="pres">
      <dgm:prSet presAssocID="{66641E37-69AD-4649-84C1-53444FEFA709}" presName="iconBgRect" presStyleLbl="bgShp" presStyleIdx="0" presStyleCnt="12" custScaleX="97324" custScaleY="99101" custLinFactNeighborX="-22169" custLinFactNeighborY="-18063"/>
      <dgm:spPr/>
    </dgm:pt>
    <dgm:pt modelId="{C12F1279-EDC5-476B-B8BE-6C1B35A50877}" type="pres">
      <dgm:prSet presAssocID="{66641E37-69AD-4649-84C1-53444FEFA709}" presName="iconRect" presStyleLbl="node1" presStyleIdx="0" presStyleCnt="12" custLinFactNeighborX="2581" custLinFactNeighborY="-2479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6D8B30A4-1744-4E34-B534-9F98454F5587}" type="pres">
      <dgm:prSet presAssocID="{66641E37-69AD-4649-84C1-53444FEFA709}" presName="spaceRect" presStyleCnt="0"/>
      <dgm:spPr/>
    </dgm:pt>
    <dgm:pt modelId="{23632CF3-1E84-4E5D-BCA3-59B5C8248240}" type="pres">
      <dgm:prSet presAssocID="{66641E37-69AD-4649-84C1-53444FEFA709}" presName="textRect" presStyleLbl="revTx" presStyleIdx="0" presStyleCnt="12" custScaleX="132586" custScaleY="124299" custLinFactNeighborX="16066" custLinFactNeighborY="-7994">
        <dgm:presLayoutVars>
          <dgm:chMax val="1"/>
          <dgm:chPref val="1"/>
        </dgm:presLayoutVars>
      </dgm:prSet>
      <dgm:spPr/>
    </dgm:pt>
    <dgm:pt modelId="{C8BCAB46-4C72-4C62-9DA5-11BDC6396E9C}" type="pres">
      <dgm:prSet presAssocID="{2A65AA3D-ECCC-4133-8946-811407BB78F1}" presName="sibTrans" presStyleLbl="sibTrans2D1" presStyleIdx="0" presStyleCnt="0"/>
      <dgm:spPr/>
    </dgm:pt>
    <dgm:pt modelId="{04A63928-E87E-49E0-960D-3409FF23FB29}" type="pres">
      <dgm:prSet presAssocID="{A067AF26-599D-4A6B-B357-C0A7AF877D87}" presName="compNode" presStyleCnt="0"/>
      <dgm:spPr/>
    </dgm:pt>
    <dgm:pt modelId="{E4DE11AF-C58E-4570-94C5-9492AE151B1D}" type="pres">
      <dgm:prSet presAssocID="{A067AF26-599D-4A6B-B357-C0A7AF877D87}" presName="iconBgRect" presStyleLbl="bgShp" presStyleIdx="1" presStyleCnt="12"/>
      <dgm:spPr/>
    </dgm:pt>
    <dgm:pt modelId="{DD453214-863E-4A5F-A468-2DDF7FBBF670}" type="pres">
      <dgm:prSet presAssocID="{A067AF26-599D-4A6B-B357-C0A7AF877D87}" presName="iconRect" presStyleLbl="node1" presStyleIdx="1" presStyleCnt="1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DF5EEC91-C591-4D4A-A485-96C9181700B7}" type="pres">
      <dgm:prSet presAssocID="{A067AF26-599D-4A6B-B357-C0A7AF877D87}" presName="spaceRect" presStyleCnt="0"/>
      <dgm:spPr/>
    </dgm:pt>
    <dgm:pt modelId="{7BD67541-9771-453C-87B7-FCAA01C08606}" type="pres">
      <dgm:prSet presAssocID="{A067AF26-599D-4A6B-B357-C0A7AF877D87}" presName="textRect" presStyleLbl="revTx" presStyleIdx="1" presStyleCnt="12">
        <dgm:presLayoutVars>
          <dgm:chMax val="1"/>
          <dgm:chPref val="1"/>
        </dgm:presLayoutVars>
      </dgm:prSet>
      <dgm:spPr/>
    </dgm:pt>
    <dgm:pt modelId="{E0CFEA90-15DB-40FF-A4F2-429D8CC26E68}" type="pres">
      <dgm:prSet presAssocID="{BBB49D35-BF7C-4BB2-A798-C2FF3E5DD325}" presName="sibTrans" presStyleLbl="sibTrans2D1" presStyleIdx="0" presStyleCnt="0"/>
      <dgm:spPr/>
    </dgm:pt>
    <dgm:pt modelId="{E4B4AE29-C2AD-4E79-AC70-0A538E07D5EE}" type="pres">
      <dgm:prSet presAssocID="{18226C1A-D125-4804-A24D-ACDD21E51011}" presName="compNode" presStyleCnt="0"/>
      <dgm:spPr/>
    </dgm:pt>
    <dgm:pt modelId="{97A4ABEA-C094-4890-A404-7803DE7BDB24}" type="pres">
      <dgm:prSet presAssocID="{18226C1A-D125-4804-A24D-ACDD21E51011}" presName="iconBgRect" presStyleLbl="bgShp" presStyleIdx="2" presStyleCnt="12"/>
      <dgm:spPr/>
    </dgm:pt>
    <dgm:pt modelId="{9B3FC994-45B8-4F37-81A4-5965CA0D895B}" type="pres">
      <dgm:prSet presAssocID="{18226C1A-D125-4804-A24D-ACDD21E51011}" presName="iconRect" presStyleLbl="node1" presStyleIdx="2" presStyleCnt="1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pple"/>
        </a:ext>
      </dgm:extLst>
    </dgm:pt>
    <dgm:pt modelId="{245C9542-ABED-4E2F-86B6-F82D2ABFEEA3}" type="pres">
      <dgm:prSet presAssocID="{18226C1A-D125-4804-A24D-ACDD21E51011}" presName="spaceRect" presStyleCnt="0"/>
      <dgm:spPr/>
    </dgm:pt>
    <dgm:pt modelId="{EE330406-8E73-4664-852E-88587303EC98}" type="pres">
      <dgm:prSet presAssocID="{18226C1A-D125-4804-A24D-ACDD21E51011}" presName="textRect" presStyleLbl="revTx" presStyleIdx="2" presStyleCnt="12" custScaleX="115061" custScaleY="122376">
        <dgm:presLayoutVars>
          <dgm:chMax val="1"/>
          <dgm:chPref val="1"/>
        </dgm:presLayoutVars>
      </dgm:prSet>
      <dgm:spPr/>
    </dgm:pt>
    <dgm:pt modelId="{2C531761-E1EE-42BD-A3B9-147C3D6B8F90}" type="pres">
      <dgm:prSet presAssocID="{8917B24E-B778-4556-96FD-30D53D61C9D9}" presName="sibTrans" presStyleLbl="sibTrans2D1" presStyleIdx="0" presStyleCnt="0"/>
      <dgm:spPr/>
    </dgm:pt>
    <dgm:pt modelId="{EC0988EA-50A0-4EF5-9308-2696996BD7B6}" type="pres">
      <dgm:prSet presAssocID="{B8092755-AE85-4842-9D40-28AA12BA0611}" presName="compNode" presStyleCnt="0"/>
      <dgm:spPr/>
    </dgm:pt>
    <dgm:pt modelId="{68256141-A91C-4B3E-9837-77778D1B549A}" type="pres">
      <dgm:prSet presAssocID="{B8092755-AE85-4842-9D40-28AA12BA0611}" presName="iconBgRect" presStyleLbl="bgShp" presStyleIdx="3" presStyleCnt="12" custFlipHor="1" custScaleX="30264" custScaleY="45842" custLinFactNeighborX="-57905" custLinFactNeighborY="13153"/>
      <dgm:spPr/>
    </dgm:pt>
    <dgm:pt modelId="{421C8B15-10ED-4A07-B5B8-A8A16FE36F3D}" type="pres">
      <dgm:prSet presAssocID="{B8092755-AE85-4842-9D40-28AA12BA0611}" presName="iconRect" presStyleLbl="node1" presStyleIdx="3" presStyleCnt="12" custLinFactNeighborX="-38537" custLinFactNeighborY="17323"/>
      <dgm:spPr/>
    </dgm:pt>
    <dgm:pt modelId="{B625A531-4B79-4B1D-8F37-5DEBBAC9DA6E}" type="pres">
      <dgm:prSet presAssocID="{B8092755-AE85-4842-9D40-28AA12BA0611}" presName="spaceRect" presStyleCnt="0"/>
      <dgm:spPr/>
    </dgm:pt>
    <dgm:pt modelId="{EACD86AB-7271-41F5-8E2F-4FDEEEE20D80}" type="pres">
      <dgm:prSet presAssocID="{B8092755-AE85-4842-9D40-28AA12BA0611}" presName="textRect" presStyleLbl="revTx" presStyleIdx="3" presStyleCnt="12" custScaleX="126806" custScaleY="101589">
        <dgm:presLayoutVars>
          <dgm:chMax val="1"/>
          <dgm:chPref val="1"/>
        </dgm:presLayoutVars>
      </dgm:prSet>
      <dgm:spPr/>
    </dgm:pt>
    <dgm:pt modelId="{DC83CC21-B0AC-4DD6-9E00-19B3A37ED954}" type="pres">
      <dgm:prSet presAssocID="{6D4C6BC4-5CFB-4D48-BDB2-5E66C39BADB0}" presName="sibTrans" presStyleLbl="sibTrans2D1" presStyleIdx="0" presStyleCnt="0"/>
      <dgm:spPr/>
    </dgm:pt>
    <dgm:pt modelId="{D7D8E0A6-CE27-4B64-B5B7-3F6934394F9F}" type="pres">
      <dgm:prSet presAssocID="{720CC26C-1368-4B02-A702-4F7C338E4242}" presName="compNode" presStyleCnt="0"/>
      <dgm:spPr/>
    </dgm:pt>
    <dgm:pt modelId="{5E6D1E2A-4ECF-4629-BE30-7E314B26C884}" type="pres">
      <dgm:prSet presAssocID="{720CC26C-1368-4B02-A702-4F7C338E4242}" presName="iconBgRect" presStyleLbl="bgShp" presStyleIdx="4" presStyleCnt="12" custLinFactX="600000" custLinFactY="-100000" custLinFactNeighborX="602290" custLinFactNeighborY="-152760"/>
      <dgm:spPr/>
    </dgm:pt>
    <dgm:pt modelId="{5BAB4464-5C44-4A96-8387-264848707D35}" type="pres">
      <dgm:prSet presAssocID="{720CC26C-1368-4B02-A702-4F7C338E4242}" presName="iconRect" presStyleLbl="node1" presStyleIdx="4" presStyleCnt="12" custLinFactNeighborX="3972" custLinFactNeighborY="-1330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larm clock with solid fill"/>
        </a:ext>
      </dgm:extLst>
    </dgm:pt>
    <dgm:pt modelId="{75CBF2B8-9E2D-42BB-934C-7E561CFFCEF4}" type="pres">
      <dgm:prSet presAssocID="{720CC26C-1368-4B02-A702-4F7C338E4242}" presName="spaceRect" presStyleCnt="0"/>
      <dgm:spPr/>
    </dgm:pt>
    <dgm:pt modelId="{C3BA2057-23AA-4871-8FAE-37EF198363BA}" type="pres">
      <dgm:prSet presAssocID="{720CC26C-1368-4B02-A702-4F7C338E4242}" presName="textRect" presStyleLbl="revTx" presStyleIdx="4" presStyleCnt="12" custScaleX="116986" custScaleY="100215">
        <dgm:presLayoutVars>
          <dgm:chMax val="1"/>
          <dgm:chPref val="1"/>
        </dgm:presLayoutVars>
      </dgm:prSet>
      <dgm:spPr/>
    </dgm:pt>
    <dgm:pt modelId="{A8DBA2C5-C3DC-40BD-8C4C-765BB03EE30C}" type="pres">
      <dgm:prSet presAssocID="{DCD9CEFB-E3DF-42BB-AF62-F43DCBA4B616}" presName="sibTrans" presStyleLbl="sibTrans2D1" presStyleIdx="0" presStyleCnt="0"/>
      <dgm:spPr/>
    </dgm:pt>
    <dgm:pt modelId="{F6EEFD5C-7685-431B-908F-AF8FE7477E62}" type="pres">
      <dgm:prSet presAssocID="{54CF5E22-93D4-48B2-8F6F-706D90120D52}" presName="compNode" presStyleCnt="0"/>
      <dgm:spPr/>
    </dgm:pt>
    <dgm:pt modelId="{9C7D3DBC-FF48-42A6-9EC4-D70256DDF342}" type="pres">
      <dgm:prSet presAssocID="{54CF5E22-93D4-48B2-8F6F-706D90120D52}" presName="iconBgRect" presStyleLbl="bgShp" presStyleIdx="5" presStyleCnt="12"/>
      <dgm:spPr/>
    </dgm:pt>
    <dgm:pt modelId="{3AC73BEA-539C-4E01-AA58-617CA8DD32F8}" type="pres">
      <dgm:prSet presAssocID="{54CF5E22-93D4-48B2-8F6F-706D90120D52}" presName="iconRect" presStyleLbl="node1" presStyleIdx="5" presStyleCnt="12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2E08DC0-99BC-45C9-80D8-F5EB676CB66F}" type="pres">
      <dgm:prSet presAssocID="{54CF5E22-93D4-48B2-8F6F-706D90120D52}" presName="spaceRect" presStyleCnt="0"/>
      <dgm:spPr/>
    </dgm:pt>
    <dgm:pt modelId="{85430EF3-B457-43B5-AC90-FBC9F72D3B88}" type="pres">
      <dgm:prSet presAssocID="{54CF5E22-93D4-48B2-8F6F-706D90120D52}" presName="textRect" presStyleLbl="revTx" presStyleIdx="5" presStyleCnt="12" custScaleX="108239" custScaleY="146566">
        <dgm:presLayoutVars>
          <dgm:chMax val="1"/>
          <dgm:chPref val="1"/>
        </dgm:presLayoutVars>
      </dgm:prSet>
      <dgm:spPr/>
    </dgm:pt>
    <dgm:pt modelId="{A742F9D2-9D5D-44BF-B325-7C6F4353342A}" type="pres">
      <dgm:prSet presAssocID="{10A8CAB8-81B8-48CD-81B8-BD2B1FF388B0}" presName="sibTrans" presStyleLbl="sibTrans2D1" presStyleIdx="0" presStyleCnt="0"/>
      <dgm:spPr/>
    </dgm:pt>
    <dgm:pt modelId="{EE54D0B7-EA83-45A4-B362-D68233742C68}" type="pres">
      <dgm:prSet presAssocID="{770760CB-623D-4838-A7BD-CFA688FC5A8B}" presName="compNode" presStyleCnt="0"/>
      <dgm:spPr/>
    </dgm:pt>
    <dgm:pt modelId="{BC9AF373-4482-4704-8EA9-1BCD47D2DF07}" type="pres">
      <dgm:prSet presAssocID="{770760CB-623D-4838-A7BD-CFA688FC5A8B}" presName="iconBgRect" presStyleLbl="bgShp" presStyleIdx="6" presStyleCnt="12"/>
      <dgm:spPr/>
    </dgm:pt>
    <dgm:pt modelId="{3360138D-E01E-4AEC-8B46-CBB72AAD6FF6}" type="pres">
      <dgm:prSet presAssocID="{770760CB-623D-4838-A7BD-CFA688FC5A8B}" presName="iconRect" presStyleLbl="node1" presStyleIdx="6" presStyleCnt="12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55184B3-40FE-4B35-8529-A5FA6CBC348C}" type="pres">
      <dgm:prSet presAssocID="{770760CB-623D-4838-A7BD-CFA688FC5A8B}" presName="spaceRect" presStyleCnt="0"/>
      <dgm:spPr/>
    </dgm:pt>
    <dgm:pt modelId="{B09A63D6-18B0-4AC8-B326-64420293CC81}" type="pres">
      <dgm:prSet presAssocID="{770760CB-623D-4838-A7BD-CFA688FC5A8B}" presName="textRect" presStyleLbl="revTx" presStyleIdx="6" presStyleCnt="12">
        <dgm:presLayoutVars>
          <dgm:chMax val="1"/>
          <dgm:chPref val="1"/>
        </dgm:presLayoutVars>
      </dgm:prSet>
      <dgm:spPr/>
    </dgm:pt>
    <dgm:pt modelId="{CF6AFD3B-7DD6-4ADC-81B7-4008D4166744}" type="pres">
      <dgm:prSet presAssocID="{4F9D5F19-D1E4-46FA-9B88-880087CA58FC}" presName="sibTrans" presStyleLbl="sibTrans2D1" presStyleIdx="0" presStyleCnt="0"/>
      <dgm:spPr/>
    </dgm:pt>
    <dgm:pt modelId="{082A419D-F2C2-4804-BAE7-263B3F137574}" type="pres">
      <dgm:prSet presAssocID="{B54654FA-89D2-4DD0-B01C-78B6CAE84FE9}" presName="compNode" presStyleCnt="0"/>
      <dgm:spPr/>
    </dgm:pt>
    <dgm:pt modelId="{E2A75F70-4A6F-4C93-BD02-D50DC3D2F3D5}" type="pres">
      <dgm:prSet presAssocID="{B54654FA-89D2-4DD0-B01C-78B6CAE84FE9}" presName="iconBgRect" presStyleLbl="bgShp" presStyleIdx="7" presStyleCnt="12" custLinFactNeighborX="-22082" custLinFactNeighborY="-3743"/>
      <dgm:spPr/>
    </dgm:pt>
    <dgm:pt modelId="{6966F2CE-E4F0-44B0-A0F3-640F0608E3B0}" type="pres">
      <dgm:prSet presAssocID="{B54654FA-89D2-4DD0-B01C-78B6CAE84FE9}" presName="iconRect" presStyleLbl="node1" presStyleIdx="7" presStyleCnt="12" custScaleX="159425" custScaleY="151081" custLinFactNeighborX="-44567" custLinFactNeighborY="-17121"/>
      <dgm:spPr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 t="-12000" b="-12000"/>
          </a:stretch>
        </a:blipFill>
      </dgm:spPr>
      <dgm:extLst>
        <a:ext uri="{E40237B7-FDA0-4F09-8148-C483321AD2D9}">
          <dgm14:cNvPr xmlns:dgm14="http://schemas.microsoft.com/office/drawing/2010/diagram" id="0" name="" descr="Bonfire with solid fill"/>
        </a:ext>
      </dgm:extLst>
    </dgm:pt>
    <dgm:pt modelId="{DA20B22B-2972-42ED-996D-A17082457AD1}" type="pres">
      <dgm:prSet presAssocID="{B54654FA-89D2-4DD0-B01C-78B6CAE84FE9}" presName="spaceRect" presStyleCnt="0"/>
      <dgm:spPr/>
    </dgm:pt>
    <dgm:pt modelId="{95B64D6B-A366-4A0B-96CF-ED22A27BE279}" type="pres">
      <dgm:prSet presAssocID="{B54654FA-89D2-4DD0-B01C-78B6CAE84FE9}" presName="textRect" presStyleLbl="revTx" presStyleIdx="7" presStyleCnt="12" custScaleX="113652" custScaleY="136905">
        <dgm:presLayoutVars>
          <dgm:chMax val="1"/>
          <dgm:chPref val="1"/>
        </dgm:presLayoutVars>
      </dgm:prSet>
      <dgm:spPr/>
    </dgm:pt>
    <dgm:pt modelId="{941C0CA3-AEE8-46C7-AD88-B96F6D2E9536}" type="pres">
      <dgm:prSet presAssocID="{F99EA062-FAED-4195-AE2C-0A643F1D122B}" presName="sibTrans" presStyleLbl="sibTrans2D1" presStyleIdx="0" presStyleCnt="0"/>
      <dgm:spPr/>
    </dgm:pt>
    <dgm:pt modelId="{B77670A1-CE2B-4709-B42F-510F1FB2D358}" type="pres">
      <dgm:prSet presAssocID="{B08333B9-A0A5-48AF-A5ED-68910D132770}" presName="compNode" presStyleCnt="0"/>
      <dgm:spPr/>
    </dgm:pt>
    <dgm:pt modelId="{048D9882-C08E-4659-ADFB-E688D5F2670F}" type="pres">
      <dgm:prSet presAssocID="{B08333B9-A0A5-48AF-A5ED-68910D132770}" presName="iconBgRect" presStyleLbl="bgShp" presStyleIdx="8" presStyleCnt="12" custScaleX="63335" custScaleY="65310" custLinFactX="600000" custLinFactY="-225999" custLinFactNeighborX="612030" custLinFactNeighborY="-300000"/>
      <dgm:spPr>
        <a:blipFill rotWithShape="0">
          <a:blip xmlns:r="http://schemas.openxmlformats.org/officeDocument/2006/relationships" r:embed="rId15"/>
          <a:srcRect/>
          <a:stretch>
            <a:fillRect/>
          </a:stretch>
        </a:blipFill>
      </dgm:spPr>
    </dgm:pt>
    <dgm:pt modelId="{1F725A0B-1DDC-4987-A0C1-B6416EC3E5C7}" type="pres">
      <dgm:prSet presAssocID="{B08333B9-A0A5-48AF-A5ED-68910D132770}" presName="iconRect" presStyleLbl="node1" presStyleIdx="8" presStyleCnt="12" custLinFactNeighborX="59191" custLinFactNeighborY="-88067"/>
      <dgm:spPr>
        <a:blipFill>
          <a:blip xmlns:r="http://schemas.openxmlformats.org/officeDocument/2006/relationships"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nflower with solid fill"/>
        </a:ext>
      </dgm:extLst>
    </dgm:pt>
    <dgm:pt modelId="{778B753E-55CE-404E-9E31-96E85BB322FB}" type="pres">
      <dgm:prSet presAssocID="{B08333B9-A0A5-48AF-A5ED-68910D132770}" presName="spaceRect" presStyleCnt="0"/>
      <dgm:spPr/>
    </dgm:pt>
    <dgm:pt modelId="{53DFA8E1-96E1-4034-86B3-E442C60CB7AF}" type="pres">
      <dgm:prSet presAssocID="{B08333B9-A0A5-48AF-A5ED-68910D132770}" presName="textRect" presStyleLbl="revTx" presStyleIdx="8" presStyleCnt="12" custScaleY="139256" custLinFactNeighborX="6895" custLinFactNeighborY="2158">
        <dgm:presLayoutVars>
          <dgm:chMax val="1"/>
          <dgm:chPref val="1"/>
        </dgm:presLayoutVars>
      </dgm:prSet>
      <dgm:spPr/>
    </dgm:pt>
    <dgm:pt modelId="{4ECA29F0-7271-46EB-B8A4-3B02F4C97C7F}" type="pres">
      <dgm:prSet presAssocID="{D79ADDE9-B6DE-48D9-8EFC-8F1A4F53235E}" presName="sibTrans" presStyleLbl="sibTrans2D1" presStyleIdx="0" presStyleCnt="0"/>
      <dgm:spPr/>
    </dgm:pt>
    <dgm:pt modelId="{74D6D3B1-D1D8-4205-86E4-18176A0428D7}" type="pres">
      <dgm:prSet presAssocID="{50B1DB99-D6C7-4B6F-999A-206368EC1BD8}" presName="compNode" presStyleCnt="0"/>
      <dgm:spPr/>
    </dgm:pt>
    <dgm:pt modelId="{81BC4077-A2E0-4C7F-A09E-B303B38807A6}" type="pres">
      <dgm:prSet presAssocID="{50B1DB99-D6C7-4B6F-999A-206368EC1BD8}" presName="iconBgRect" presStyleLbl="bgShp" presStyleIdx="9" presStyleCnt="12"/>
      <dgm:spPr/>
    </dgm:pt>
    <dgm:pt modelId="{3C0FA68E-27EA-431F-A952-566E9E70DBD6}" type="pres">
      <dgm:prSet presAssocID="{50B1DB99-D6C7-4B6F-999A-206368EC1BD8}" presName="iconRect" presStyleLbl="node1" presStyleIdx="9" presStyleCnt="12"/>
      <dgm:spPr>
        <a:blipFill>
          <a:blip xmlns:r="http://schemas.openxmlformats.org/officeDocument/2006/relationships"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ter with solid fill"/>
        </a:ext>
      </dgm:extLst>
    </dgm:pt>
    <dgm:pt modelId="{5A813F14-D63E-4595-9F71-D3C1248D867E}" type="pres">
      <dgm:prSet presAssocID="{50B1DB99-D6C7-4B6F-999A-206368EC1BD8}" presName="spaceRect" presStyleCnt="0"/>
      <dgm:spPr/>
    </dgm:pt>
    <dgm:pt modelId="{9E125C8D-6C67-4485-94EF-07B6113B29F3}" type="pres">
      <dgm:prSet presAssocID="{50B1DB99-D6C7-4B6F-999A-206368EC1BD8}" presName="textRect" presStyleLbl="revTx" presStyleIdx="9" presStyleCnt="12">
        <dgm:presLayoutVars>
          <dgm:chMax val="1"/>
          <dgm:chPref val="1"/>
        </dgm:presLayoutVars>
      </dgm:prSet>
      <dgm:spPr/>
    </dgm:pt>
    <dgm:pt modelId="{4431DFC3-3DC0-4E14-AD58-39DF678B24C6}" type="pres">
      <dgm:prSet presAssocID="{F927884C-8BB3-4945-9D7C-C541DA9C5ED0}" presName="sibTrans" presStyleLbl="sibTrans2D1" presStyleIdx="0" presStyleCnt="0"/>
      <dgm:spPr/>
    </dgm:pt>
    <dgm:pt modelId="{5B0CB688-87B7-4D17-9D56-5B071B33A4B5}" type="pres">
      <dgm:prSet presAssocID="{A72E2186-80EB-4E93-A2F6-5D7846DED0BB}" presName="compNode" presStyleCnt="0"/>
      <dgm:spPr/>
    </dgm:pt>
    <dgm:pt modelId="{B8ABD391-805F-4A73-898D-5C75D7FA5AA0}" type="pres">
      <dgm:prSet presAssocID="{A72E2186-80EB-4E93-A2F6-5D7846DED0BB}" presName="iconBgRect" presStyleLbl="bgShp" presStyleIdx="10" presStyleCnt="12" custScaleX="105867" custLinFactNeighborX="13050" custLinFactNeighborY="-14478"/>
      <dgm:spPr/>
    </dgm:pt>
    <dgm:pt modelId="{92769716-F160-455B-A07F-F121D06DBFEC}" type="pres">
      <dgm:prSet presAssocID="{A72E2186-80EB-4E93-A2F6-5D7846DED0BB}" presName="iconRect" presStyleLbl="node1" presStyleIdx="10" presStyleCnt="12" custScaleX="139430" custScaleY="114022" custLinFactNeighborX="23399" custLinFactNeighborY="-33201"/>
      <dgm:spPr>
        <a:blipFill>
          <a:blip xmlns:r="http://schemas.openxmlformats.org/officeDocument/2006/relationships"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ilet with solid fill"/>
        </a:ext>
      </dgm:extLst>
    </dgm:pt>
    <dgm:pt modelId="{9D6FE3EC-AD05-40D8-87BA-372934E30B71}" type="pres">
      <dgm:prSet presAssocID="{A72E2186-80EB-4E93-A2F6-5D7846DED0BB}" presName="spaceRect" presStyleCnt="0"/>
      <dgm:spPr/>
    </dgm:pt>
    <dgm:pt modelId="{08C7395F-0A3E-4446-8EF6-4D0B0B2152C9}" type="pres">
      <dgm:prSet presAssocID="{A72E2186-80EB-4E93-A2F6-5D7846DED0BB}" presName="textRect" presStyleLbl="revTx" presStyleIdx="10" presStyleCnt="12">
        <dgm:presLayoutVars>
          <dgm:chMax val="1"/>
          <dgm:chPref val="1"/>
        </dgm:presLayoutVars>
      </dgm:prSet>
      <dgm:spPr/>
    </dgm:pt>
    <dgm:pt modelId="{965C88BB-D2AA-4A2E-BE5B-49DF37615E85}" type="pres">
      <dgm:prSet presAssocID="{B99D3F64-5860-45DD-8B0D-697D1C033BC7}" presName="sibTrans" presStyleLbl="sibTrans2D1" presStyleIdx="0" presStyleCnt="0"/>
      <dgm:spPr/>
    </dgm:pt>
    <dgm:pt modelId="{36A83493-B325-45FA-AF16-84223E0D4AC7}" type="pres">
      <dgm:prSet presAssocID="{74E04BAE-24DE-4A06-9EEA-7751F057CBCF}" presName="compNode" presStyleCnt="0"/>
      <dgm:spPr/>
    </dgm:pt>
    <dgm:pt modelId="{6EB730E7-4E75-419C-9CE2-119791FA9C40}" type="pres">
      <dgm:prSet presAssocID="{74E04BAE-24DE-4A06-9EEA-7751F057CBCF}" presName="iconBgRect" presStyleLbl="bgShp" presStyleIdx="11" presStyleCnt="12" custLinFactNeighborX="21588" custLinFactNeighborY="-4292"/>
      <dgm:spPr/>
    </dgm:pt>
    <dgm:pt modelId="{7B5DF53B-AE07-4994-AD44-DBD7C613D41C}" type="pres">
      <dgm:prSet presAssocID="{74E04BAE-24DE-4A06-9EEA-7751F057CBCF}" presName="iconRect" presStyleLbl="node1" presStyleIdx="11" presStyleCnt="12" custLinFactNeighborX="48626" custLinFactNeighborY="-7965"/>
      <dgm:spPr>
        <a:blipFill>
          <a:blip xmlns:r="http://schemas.openxmlformats.org/officeDocument/2006/relationships"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ignpost with solid fill"/>
        </a:ext>
      </dgm:extLst>
    </dgm:pt>
    <dgm:pt modelId="{ACC87AB5-7EA3-4B71-BD73-E17DB7099794}" type="pres">
      <dgm:prSet presAssocID="{74E04BAE-24DE-4A06-9EEA-7751F057CBCF}" presName="spaceRect" presStyleCnt="0"/>
      <dgm:spPr/>
    </dgm:pt>
    <dgm:pt modelId="{3883F500-86FC-40EE-81CC-F0BE64ED2BFD}" type="pres">
      <dgm:prSet presAssocID="{74E04BAE-24DE-4A06-9EEA-7751F057CBCF}" presName="textRect" presStyleLbl="revTx" presStyleIdx="11" presStyleCnt="12" custScaleX="109284" custScaleY="106304" custLinFactNeighborX="9643" custLinFactNeighborY="8315">
        <dgm:presLayoutVars>
          <dgm:chMax val="1"/>
          <dgm:chPref val="1"/>
        </dgm:presLayoutVars>
      </dgm:prSet>
      <dgm:spPr/>
    </dgm:pt>
  </dgm:ptLst>
  <dgm:cxnLst>
    <dgm:cxn modelId="{6A92FD0A-805A-420C-BF5B-E1DAB1C7B226}" type="presOf" srcId="{B99D3F64-5860-45DD-8B0D-697D1C033BC7}" destId="{965C88BB-D2AA-4A2E-BE5B-49DF37615E85}" srcOrd="0" destOrd="0" presId="urn:microsoft.com/office/officeart/2018/2/layout/IconCircleList"/>
    <dgm:cxn modelId="{561FC20E-F725-4D31-AB62-D308A9020681}" type="presOf" srcId="{A72E2186-80EB-4E93-A2F6-5D7846DED0BB}" destId="{08C7395F-0A3E-4446-8EF6-4D0B0B2152C9}" srcOrd="0" destOrd="0" presId="urn:microsoft.com/office/officeart/2018/2/layout/IconCircleList"/>
    <dgm:cxn modelId="{CACD380F-4429-4AA6-A45F-734528FAE694}" type="presOf" srcId="{54CF5E22-93D4-48B2-8F6F-706D90120D52}" destId="{85430EF3-B457-43B5-AC90-FBC9F72D3B88}" srcOrd="0" destOrd="0" presId="urn:microsoft.com/office/officeart/2018/2/layout/IconCircleList"/>
    <dgm:cxn modelId="{8166441A-2871-4135-AE68-E63BB074DDBA}" type="presOf" srcId="{DCD9CEFB-E3DF-42BB-AF62-F43DCBA4B616}" destId="{A8DBA2C5-C3DC-40BD-8C4C-765BB03EE30C}" srcOrd="0" destOrd="0" presId="urn:microsoft.com/office/officeart/2018/2/layout/IconCircleList"/>
    <dgm:cxn modelId="{5483A11A-978A-4AA4-BA6C-CD098F24452E}" type="presOf" srcId="{D79ADDE9-B6DE-48D9-8EFC-8F1A4F53235E}" destId="{4ECA29F0-7271-46EB-B8A4-3B02F4C97C7F}" srcOrd="0" destOrd="0" presId="urn:microsoft.com/office/officeart/2018/2/layout/IconCircleList"/>
    <dgm:cxn modelId="{D4A6A81C-A63F-48A8-AAE1-7CE2FD69D65C}" type="presOf" srcId="{18226C1A-D125-4804-A24D-ACDD21E51011}" destId="{EE330406-8E73-4664-852E-88587303EC98}" srcOrd="0" destOrd="0" presId="urn:microsoft.com/office/officeart/2018/2/layout/IconCircleList"/>
    <dgm:cxn modelId="{5CC87D21-E91C-4B52-96BC-BED6BE1A5D3C}" type="presOf" srcId="{720CC26C-1368-4B02-A702-4F7C338E4242}" destId="{C3BA2057-23AA-4871-8FAE-37EF198363BA}" srcOrd="0" destOrd="0" presId="urn:microsoft.com/office/officeart/2018/2/layout/IconCircleList"/>
    <dgm:cxn modelId="{4E0A2427-0F84-46AD-8C2A-E44D6B79738E}" type="presOf" srcId="{BBB49D35-BF7C-4BB2-A798-C2FF3E5DD325}" destId="{E0CFEA90-15DB-40FF-A4F2-429D8CC26E68}" srcOrd="0" destOrd="0" presId="urn:microsoft.com/office/officeart/2018/2/layout/IconCircleList"/>
    <dgm:cxn modelId="{EB1A3630-A81C-4B72-B7D4-6EC9C0FD3DB9}" type="presOf" srcId="{A067AF26-599D-4A6B-B357-C0A7AF877D87}" destId="{7BD67541-9771-453C-87B7-FCAA01C08606}" srcOrd="0" destOrd="0" presId="urn:microsoft.com/office/officeart/2018/2/layout/IconCircleList"/>
    <dgm:cxn modelId="{5915DA34-C25A-4489-8B56-C61629D17D6E}" type="presOf" srcId="{8917B24E-B778-4556-96FD-30D53D61C9D9}" destId="{2C531761-E1EE-42BD-A3B9-147C3D6B8F90}" srcOrd="0" destOrd="0" presId="urn:microsoft.com/office/officeart/2018/2/layout/IconCircleList"/>
    <dgm:cxn modelId="{D5B09738-3F5B-488A-85B2-65908A556FBF}" type="presOf" srcId="{F99EA062-FAED-4195-AE2C-0A643F1D122B}" destId="{941C0CA3-AEE8-46C7-AD88-B96F6D2E9536}" srcOrd="0" destOrd="0" presId="urn:microsoft.com/office/officeart/2018/2/layout/IconCircleList"/>
    <dgm:cxn modelId="{3C8E9C41-471C-479C-B6A1-48FBF83FA718}" srcId="{A7FD32ED-D363-4E34-A32C-CDA9DDD4D143}" destId="{B08333B9-A0A5-48AF-A5ED-68910D132770}" srcOrd="8" destOrd="0" parTransId="{7A422027-BAB0-4D51-ADAE-35B878D6ADCD}" sibTransId="{D79ADDE9-B6DE-48D9-8EFC-8F1A4F53235E}"/>
    <dgm:cxn modelId="{D4961D5B-6545-45F2-A8F4-16F2C153CD9B}" type="presOf" srcId="{F927884C-8BB3-4945-9D7C-C541DA9C5ED0}" destId="{4431DFC3-3DC0-4E14-AD58-39DF678B24C6}" srcOrd="0" destOrd="0" presId="urn:microsoft.com/office/officeart/2018/2/layout/IconCircleList"/>
    <dgm:cxn modelId="{B266545B-4C61-4286-808D-11CB91F51A93}" type="presOf" srcId="{66641E37-69AD-4649-84C1-53444FEFA709}" destId="{23632CF3-1E84-4E5D-BCA3-59B5C8248240}" srcOrd="0" destOrd="0" presId="urn:microsoft.com/office/officeart/2018/2/layout/IconCircleList"/>
    <dgm:cxn modelId="{80CE6F61-D888-48C3-B157-879B0E661D4A}" type="presOf" srcId="{A7FD32ED-D363-4E34-A32C-CDA9DDD4D143}" destId="{18427B23-19EF-4619-BE34-22A158F8C6DB}" srcOrd="0" destOrd="0" presId="urn:microsoft.com/office/officeart/2018/2/layout/IconCircleList"/>
    <dgm:cxn modelId="{DFF72E64-2D68-4B86-9F89-07027F99F918}" srcId="{A7FD32ED-D363-4E34-A32C-CDA9DDD4D143}" destId="{18226C1A-D125-4804-A24D-ACDD21E51011}" srcOrd="2" destOrd="0" parTransId="{6A5131DC-FEEF-48F3-8203-4C47CD6F4420}" sibTransId="{8917B24E-B778-4556-96FD-30D53D61C9D9}"/>
    <dgm:cxn modelId="{E8DA9E66-7B70-40F7-8E03-AE76CE76D3B5}" type="presOf" srcId="{770760CB-623D-4838-A7BD-CFA688FC5A8B}" destId="{B09A63D6-18B0-4AC8-B326-64420293CC81}" srcOrd="0" destOrd="0" presId="urn:microsoft.com/office/officeart/2018/2/layout/IconCircleList"/>
    <dgm:cxn modelId="{0EC2C577-FC05-4057-884F-AD900446DC36}" type="presOf" srcId="{2A65AA3D-ECCC-4133-8946-811407BB78F1}" destId="{C8BCAB46-4C72-4C62-9DA5-11BDC6396E9C}" srcOrd="0" destOrd="0" presId="urn:microsoft.com/office/officeart/2018/2/layout/IconCircleList"/>
    <dgm:cxn modelId="{501DD07F-29D6-4F61-BA1C-94547192405D}" type="presOf" srcId="{4F9D5F19-D1E4-46FA-9B88-880087CA58FC}" destId="{CF6AFD3B-7DD6-4ADC-81B7-4008D4166744}" srcOrd="0" destOrd="0" presId="urn:microsoft.com/office/officeart/2018/2/layout/IconCircleList"/>
    <dgm:cxn modelId="{858CA482-0173-4E91-B118-BC8460DB427E}" srcId="{A7FD32ED-D363-4E34-A32C-CDA9DDD4D143}" destId="{50B1DB99-D6C7-4B6F-999A-206368EC1BD8}" srcOrd="9" destOrd="0" parTransId="{134F45AD-614A-432E-9DF4-EA4F8E11F8B2}" sibTransId="{F927884C-8BB3-4945-9D7C-C541DA9C5ED0}"/>
    <dgm:cxn modelId="{C9258789-0A47-4DE9-AAFE-7AD6AADACBE9}" type="presOf" srcId="{B08333B9-A0A5-48AF-A5ED-68910D132770}" destId="{53DFA8E1-96E1-4034-86B3-E442C60CB7AF}" srcOrd="0" destOrd="0" presId="urn:microsoft.com/office/officeart/2018/2/layout/IconCircleList"/>
    <dgm:cxn modelId="{0848FE8E-A1ED-46E9-9184-5141168783E2}" srcId="{A7FD32ED-D363-4E34-A32C-CDA9DDD4D143}" destId="{A067AF26-599D-4A6B-B357-C0A7AF877D87}" srcOrd="1" destOrd="0" parTransId="{3D300911-4A1D-46B0-B743-8D0FF13BAB69}" sibTransId="{BBB49D35-BF7C-4BB2-A798-C2FF3E5DD325}"/>
    <dgm:cxn modelId="{08977592-3F6D-4F5F-BBAF-8B165D5B5803}" type="presOf" srcId="{6D4C6BC4-5CFB-4D48-BDB2-5E66C39BADB0}" destId="{DC83CC21-B0AC-4DD6-9E00-19B3A37ED954}" srcOrd="0" destOrd="0" presId="urn:microsoft.com/office/officeart/2018/2/layout/IconCircleList"/>
    <dgm:cxn modelId="{11418995-6B72-43F5-AFBD-A2A4D338E2CC}" srcId="{A7FD32ED-D363-4E34-A32C-CDA9DDD4D143}" destId="{74E04BAE-24DE-4A06-9EEA-7751F057CBCF}" srcOrd="11" destOrd="0" parTransId="{71EFB6B3-ED83-437D-9210-E7F37B655E19}" sibTransId="{7D341EEA-C2F3-435B-8AD0-7CF7988E8E48}"/>
    <dgm:cxn modelId="{5A5BEC9E-8189-4ADA-8CBF-28197175B753}" type="presOf" srcId="{B8092755-AE85-4842-9D40-28AA12BA0611}" destId="{EACD86AB-7271-41F5-8E2F-4FDEEEE20D80}" srcOrd="0" destOrd="0" presId="urn:microsoft.com/office/officeart/2018/2/layout/IconCircleList"/>
    <dgm:cxn modelId="{127674A0-31CB-4AD7-B663-9C4C5071969F}" type="presOf" srcId="{74E04BAE-24DE-4A06-9EEA-7751F057CBCF}" destId="{3883F500-86FC-40EE-81CC-F0BE64ED2BFD}" srcOrd="0" destOrd="0" presId="urn:microsoft.com/office/officeart/2018/2/layout/IconCircleList"/>
    <dgm:cxn modelId="{B7CA0FA8-D2FF-4F09-913B-F9450F607E30}" srcId="{A7FD32ED-D363-4E34-A32C-CDA9DDD4D143}" destId="{66641E37-69AD-4649-84C1-53444FEFA709}" srcOrd="0" destOrd="0" parTransId="{F7DB4F53-8139-42E2-AA70-ACAB62E12232}" sibTransId="{2A65AA3D-ECCC-4133-8946-811407BB78F1}"/>
    <dgm:cxn modelId="{3FDEA5B8-0772-4054-A9EC-027FD2783434}" srcId="{A7FD32ED-D363-4E34-A32C-CDA9DDD4D143}" destId="{770760CB-623D-4838-A7BD-CFA688FC5A8B}" srcOrd="6" destOrd="0" parTransId="{23E998A2-B0E4-4725-95BD-674C70D4E6BA}" sibTransId="{4F9D5F19-D1E4-46FA-9B88-880087CA58FC}"/>
    <dgm:cxn modelId="{D197DEBB-B6A1-495A-8D48-3F28B5ACF171}" type="presOf" srcId="{50B1DB99-D6C7-4B6F-999A-206368EC1BD8}" destId="{9E125C8D-6C67-4485-94EF-07B6113B29F3}" srcOrd="0" destOrd="0" presId="urn:microsoft.com/office/officeart/2018/2/layout/IconCircleList"/>
    <dgm:cxn modelId="{AF06E8BF-357F-4364-97AF-0CDBADB0647B}" srcId="{A7FD32ED-D363-4E34-A32C-CDA9DDD4D143}" destId="{B54654FA-89D2-4DD0-B01C-78B6CAE84FE9}" srcOrd="7" destOrd="0" parTransId="{B44C89FB-0A9A-43DA-A126-9BC12D9AAD63}" sibTransId="{F99EA062-FAED-4195-AE2C-0A643F1D122B}"/>
    <dgm:cxn modelId="{81A4D7C5-6FB8-428B-9C7E-E7C0C05A43C6}" type="presOf" srcId="{10A8CAB8-81B8-48CD-81B8-BD2B1FF388B0}" destId="{A742F9D2-9D5D-44BF-B325-7C6F4353342A}" srcOrd="0" destOrd="0" presId="urn:microsoft.com/office/officeart/2018/2/layout/IconCircleList"/>
    <dgm:cxn modelId="{10686DD1-2374-4CBB-BD38-34BCD63E552A}" srcId="{A7FD32ED-D363-4E34-A32C-CDA9DDD4D143}" destId="{B8092755-AE85-4842-9D40-28AA12BA0611}" srcOrd="3" destOrd="0" parTransId="{595FCCB7-1F1E-42EE-B113-D38C728F3B54}" sibTransId="{6D4C6BC4-5CFB-4D48-BDB2-5E66C39BADB0}"/>
    <dgm:cxn modelId="{0A7D18D6-C257-46FA-8B95-C3DA7184A008}" srcId="{A7FD32ED-D363-4E34-A32C-CDA9DDD4D143}" destId="{A72E2186-80EB-4E93-A2F6-5D7846DED0BB}" srcOrd="10" destOrd="0" parTransId="{B3A34E75-1659-4354-B585-6BD6A450A474}" sibTransId="{B99D3F64-5860-45DD-8B0D-697D1C033BC7}"/>
    <dgm:cxn modelId="{5E7DBFE3-B1D1-486E-BE84-084F2F6D1CD8}" srcId="{A7FD32ED-D363-4E34-A32C-CDA9DDD4D143}" destId="{720CC26C-1368-4B02-A702-4F7C338E4242}" srcOrd="4" destOrd="0" parTransId="{BEF3DE08-2B79-4BC1-BB51-DCE08940908C}" sibTransId="{DCD9CEFB-E3DF-42BB-AF62-F43DCBA4B616}"/>
    <dgm:cxn modelId="{EE2287E7-5928-41E4-A42D-5699EC4D20FB}" srcId="{A7FD32ED-D363-4E34-A32C-CDA9DDD4D143}" destId="{54CF5E22-93D4-48B2-8F6F-706D90120D52}" srcOrd="5" destOrd="0" parTransId="{BA6B84AE-CABF-4D3F-9433-C69E8B402591}" sibTransId="{10A8CAB8-81B8-48CD-81B8-BD2B1FF388B0}"/>
    <dgm:cxn modelId="{891B8DF7-3095-461B-9468-EA2405E26D57}" type="presOf" srcId="{B54654FA-89D2-4DD0-B01C-78B6CAE84FE9}" destId="{95B64D6B-A366-4A0B-96CF-ED22A27BE279}" srcOrd="0" destOrd="0" presId="urn:microsoft.com/office/officeart/2018/2/layout/IconCircleList"/>
    <dgm:cxn modelId="{229D17BB-C824-4791-A282-6D80673383A5}" type="presParOf" srcId="{18427B23-19EF-4619-BE34-22A158F8C6DB}" destId="{0EBAC5EB-6433-4A1A-ADA7-BF8702F5D800}" srcOrd="0" destOrd="0" presId="urn:microsoft.com/office/officeart/2018/2/layout/IconCircleList"/>
    <dgm:cxn modelId="{C0058F9A-37E2-4BFF-AD5A-E52924C09A1E}" type="presParOf" srcId="{0EBAC5EB-6433-4A1A-ADA7-BF8702F5D800}" destId="{62BFE305-99AF-44C5-A990-3C4E1B5EEB09}" srcOrd="0" destOrd="0" presId="urn:microsoft.com/office/officeart/2018/2/layout/IconCircleList"/>
    <dgm:cxn modelId="{5F74F812-154C-4594-8389-F5FBFD6533D4}" type="presParOf" srcId="{62BFE305-99AF-44C5-A990-3C4E1B5EEB09}" destId="{90222135-4C29-4A1B-B1BE-8A98BE11D5FA}" srcOrd="0" destOrd="0" presId="urn:microsoft.com/office/officeart/2018/2/layout/IconCircleList"/>
    <dgm:cxn modelId="{B6E5A44B-679E-43E3-ADF9-E8A45501B742}" type="presParOf" srcId="{62BFE305-99AF-44C5-A990-3C4E1B5EEB09}" destId="{C12F1279-EDC5-476B-B8BE-6C1B35A50877}" srcOrd="1" destOrd="0" presId="urn:microsoft.com/office/officeart/2018/2/layout/IconCircleList"/>
    <dgm:cxn modelId="{542BAC8B-B078-49F4-B0E7-03BE31154886}" type="presParOf" srcId="{62BFE305-99AF-44C5-A990-3C4E1B5EEB09}" destId="{6D8B30A4-1744-4E34-B534-9F98454F5587}" srcOrd="2" destOrd="0" presId="urn:microsoft.com/office/officeart/2018/2/layout/IconCircleList"/>
    <dgm:cxn modelId="{B1E67E13-7E77-4153-9732-393BB20F32F8}" type="presParOf" srcId="{62BFE305-99AF-44C5-A990-3C4E1B5EEB09}" destId="{23632CF3-1E84-4E5D-BCA3-59B5C8248240}" srcOrd="3" destOrd="0" presId="urn:microsoft.com/office/officeart/2018/2/layout/IconCircleList"/>
    <dgm:cxn modelId="{8F57280E-70BA-48D8-AFE5-24E2DC0C353A}" type="presParOf" srcId="{0EBAC5EB-6433-4A1A-ADA7-BF8702F5D800}" destId="{C8BCAB46-4C72-4C62-9DA5-11BDC6396E9C}" srcOrd="1" destOrd="0" presId="urn:microsoft.com/office/officeart/2018/2/layout/IconCircleList"/>
    <dgm:cxn modelId="{F21992E5-E698-414C-A9CA-784219AFC8F0}" type="presParOf" srcId="{0EBAC5EB-6433-4A1A-ADA7-BF8702F5D800}" destId="{04A63928-E87E-49E0-960D-3409FF23FB29}" srcOrd="2" destOrd="0" presId="urn:microsoft.com/office/officeart/2018/2/layout/IconCircleList"/>
    <dgm:cxn modelId="{A293F27B-CDA5-436E-987C-1EA3D3D1A9A4}" type="presParOf" srcId="{04A63928-E87E-49E0-960D-3409FF23FB29}" destId="{E4DE11AF-C58E-4570-94C5-9492AE151B1D}" srcOrd="0" destOrd="0" presId="urn:microsoft.com/office/officeart/2018/2/layout/IconCircleList"/>
    <dgm:cxn modelId="{85522BBF-B521-4581-A59C-2AF9C5B14636}" type="presParOf" srcId="{04A63928-E87E-49E0-960D-3409FF23FB29}" destId="{DD453214-863E-4A5F-A468-2DDF7FBBF670}" srcOrd="1" destOrd="0" presId="urn:microsoft.com/office/officeart/2018/2/layout/IconCircleList"/>
    <dgm:cxn modelId="{65C6440C-8E94-4C13-B57D-FC2C29B55B11}" type="presParOf" srcId="{04A63928-E87E-49E0-960D-3409FF23FB29}" destId="{DF5EEC91-C591-4D4A-A485-96C9181700B7}" srcOrd="2" destOrd="0" presId="urn:microsoft.com/office/officeart/2018/2/layout/IconCircleList"/>
    <dgm:cxn modelId="{BECD7C70-76DF-4945-8284-8B345455198B}" type="presParOf" srcId="{04A63928-E87E-49E0-960D-3409FF23FB29}" destId="{7BD67541-9771-453C-87B7-FCAA01C08606}" srcOrd="3" destOrd="0" presId="urn:microsoft.com/office/officeart/2018/2/layout/IconCircleList"/>
    <dgm:cxn modelId="{8CCDF48D-205C-4308-A91F-1CF0724B46E6}" type="presParOf" srcId="{0EBAC5EB-6433-4A1A-ADA7-BF8702F5D800}" destId="{E0CFEA90-15DB-40FF-A4F2-429D8CC26E68}" srcOrd="3" destOrd="0" presId="urn:microsoft.com/office/officeart/2018/2/layout/IconCircleList"/>
    <dgm:cxn modelId="{D3A3B731-9247-4FF8-9607-E71A6A6202EC}" type="presParOf" srcId="{0EBAC5EB-6433-4A1A-ADA7-BF8702F5D800}" destId="{E4B4AE29-C2AD-4E79-AC70-0A538E07D5EE}" srcOrd="4" destOrd="0" presId="urn:microsoft.com/office/officeart/2018/2/layout/IconCircleList"/>
    <dgm:cxn modelId="{72F0BC01-B85C-4837-A188-5B5D990AF54D}" type="presParOf" srcId="{E4B4AE29-C2AD-4E79-AC70-0A538E07D5EE}" destId="{97A4ABEA-C094-4890-A404-7803DE7BDB24}" srcOrd="0" destOrd="0" presId="urn:microsoft.com/office/officeart/2018/2/layout/IconCircleList"/>
    <dgm:cxn modelId="{BDE4A41B-1B9B-49F4-A86C-2798A66E813B}" type="presParOf" srcId="{E4B4AE29-C2AD-4E79-AC70-0A538E07D5EE}" destId="{9B3FC994-45B8-4F37-81A4-5965CA0D895B}" srcOrd="1" destOrd="0" presId="urn:microsoft.com/office/officeart/2018/2/layout/IconCircleList"/>
    <dgm:cxn modelId="{C59FD59E-E03B-4465-82D0-1F386762D4C2}" type="presParOf" srcId="{E4B4AE29-C2AD-4E79-AC70-0A538E07D5EE}" destId="{245C9542-ABED-4E2F-86B6-F82D2ABFEEA3}" srcOrd="2" destOrd="0" presId="urn:microsoft.com/office/officeart/2018/2/layout/IconCircleList"/>
    <dgm:cxn modelId="{46BD3810-AFBA-4C6F-A1A0-64B63AD7035D}" type="presParOf" srcId="{E4B4AE29-C2AD-4E79-AC70-0A538E07D5EE}" destId="{EE330406-8E73-4664-852E-88587303EC98}" srcOrd="3" destOrd="0" presId="urn:microsoft.com/office/officeart/2018/2/layout/IconCircleList"/>
    <dgm:cxn modelId="{135617CF-77DB-4196-AD7E-1294B1CF4166}" type="presParOf" srcId="{0EBAC5EB-6433-4A1A-ADA7-BF8702F5D800}" destId="{2C531761-E1EE-42BD-A3B9-147C3D6B8F90}" srcOrd="5" destOrd="0" presId="urn:microsoft.com/office/officeart/2018/2/layout/IconCircleList"/>
    <dgm:cxn modelId="{2AA8C0BB-5103-481B-B99B-6E521AEDB492}" type="presParOf" srcId="{0EBAC5EB-6433-4A1A-ADA7-BF8702F5D800}" destId="{EC0988EA-50A0-4EF5-9308-2696996BD7B6}" srcOrd="6" destOrd="0" presId="urn:microsoft.com/office/officeart/2018/2/layout/IconCircleList"/>
    <dgm:cxn modelId="{77F8D6ED-A004-4CFE-AB2B-24D56A713BED}" type="presParOf" srcId="{EC0988EA-50A0-4EF5-9308-2696996BD7B6}" destId="{68256141-A91C-4B3E-9837-77778D1B549A}" srcOrd="0" destOrd="0" presId="urn:microsoft.com/office/officeart/2018/2/layout/IconCircleList"/>
    <dgm:cxn modelId="{0195BCF5-968D-4159-9E8F-785FAE3F3F58}" type="presParOf" srcId="{EC0988EA-50A0-4EF5-9308-2696996BD7B6}" destId="{421C8B15-10ED-4A07-B5B8-A8A16FE36F3D}" srcOrd="1" destOrd="0" presId="urn:microsoft.com/office/officeart/2018/2/layout/IconCircleList"/>
    <dgm:cxn modelId="{EED3F204-8F81-4B83-8C7A-8A4E5571B01A}" type="presParOf" srcId="{EC0988EA-50A0-4EF5-9308-2696996BD7B6}" destId="{B625A531-4B79-4B1D-8F37-5DEBBAC9DA6E}" srcOrd="2" destOrd="0" presId="urn:microsoft.com/office/officeart/2018/2/layout/IconCircleList"/>
    <dgm:cxn modelId="{467F5E44-100B-4182-95D5-2DD0BCC10B07}" type="presParOf" srcId="{EC0988EA-50A0-4EF5-9308-2696996BD7B6}" destId="{EACD86AB-7271-41F5-8E2F-4FDEEEE20D80}" srcOrd="3" destOrd="0" presId="urn:microsoft.com/office/officeart/2018/2/layout/IconCircleList"/>
    <dgm:cxn modelId="{DA8A9131-2C01-43F9-838A-0C3BA3E9A2DA}" type="presParOf" srcId="{0EBAC5EB-6433-4A1A-ADA7-BF8702F5D800}" destId="{DC83CC21-B0AC-4DD6-9E00-19B3A37ED954}" srcOrd="7" destOrd="0" presId="urn:microsoft.com/office/officeart/2018/2/layout/IconCircleList"/>
    <dgm:cxn modelId="{76780E36-BCBA-42B0-B023-68D424E48416}" type="presParOf" srcId="{0EBAC5EB-6433-4A1A-ADA7-BF8702F5D800}" destId="{D7D8E0A6-CE27-4B64-B5B7-3F6934394F9F}" srcOrd="8" destOrd="0" presId="urn:microsoft.com/office/officeart/2018/2/layout/IconCircleList"/>
    <dgm:cxn modelId="{B6FA7223-978D-4FD8-BC7D-5AAE8742774A}" type="presParOf" srcId="{D7D8E0A6-CE27-4B64-B5B7-3F6934394F9F}" destId="{5E6D1E2A-4ECF-4629-BE30-7E314B26C884}" srcOrd="0" destOrd="0" presId="urn:microsoft.com/office/officeart/2018/2/layout/IconCircleList"/>
    <dgm:cxn modelId="{D84B1DBF-6D6F-445B-AC05-435CF0418DD1}" type="presParOf" srcId="{D7D8E0A6-CE27-4B64-B5B7-3F6934394F9F}" destId="{5BAB4464-5C44-4A96-8387-264848707D35}" srcOrd="1" destOrd="0" presId="urn:microsoft.com/office/officeart/2018/2/layout/IconCircleList"/>
    <dgm:cxn modelId="{916FDEF7-8800-4BFD-8F17-3E140D9D7067}" type="presParOf" srcId="{D7D8E0A6-CE27-4B64-B5B7-3F6934394F9F}" destId="{75CBF2B8-9E2D-42BB-934C-7E561CFFCEF4}" srcOrd="2" destOrd="0" presId="urn:microsoft.com/office/officeart/2018/2/layout/IconCircleList"/>
    <dgm:cxn modelId="{6E940974-D0E8-4AF1-9796-AF70B6886644}" type="presParOf" srcId="{D7D8E0A6-CE27-4B64-B5B7-3F6934394F9F}" destId="{C3BA2057-23AA-4871-8FAE-37EF198363BA}" srcOrd="3" destOrd="0" presId="urn:microsoft.com/office/officeart/2018/2/layout/IconCircleList"/>
    <dgm:cxn modelId="{CD59C8A8-2029-4F94-88B2-BFD57DCF8626}" type="presParOf" srcId="{0EBAC5EB-6433-4A1A-ADA7-BF8702F5D800}" destId="{A8DBA2C5-C3DC-40BD-8C4C-765BB03EE30C}" srcOrd="9" destOrd="0" presId="urn:microsoft.com/office/officeart/2018/2/layout/IconCircleList"/>
    <dgm:cxn modelId="{54382300-8A2E-4985-89CB-8E4C66AAD80D}" type="presParOf" srcId="{0EBAC5EB-6433-4A1A-ADA7-BF8702F5D800}" destId="{F6EEFD5C-7685-431B-908F-AF8FE7477E62}" srcOrd="10" destOrd="0" presId="urn:microsoft.com/office/officeart/2018/2/layout/IconCircleList"/>
    <dgm:cxn modelId="{BC3AB1CC-4B46-4206-B268-8C640ABA2306}" type="presParOf" srcId="{F6EEFD5C-7685-431B-908F-AF8FE7477E62}" destId="{9C7D3DBC-FF48-42A6-9EC4-D70256DDF342}" srcOrd="0" destOrd="0" presId="urn:microsoft.com/office/officeart/2018/2/layout/IconCircleList"/>
    <dgm:cxn modelId="{30B9D4DF-DF3D-4269-9D0D-9A240BB8F758}" type="presParOf" srcId="{F6EEFD5C-7685-431B-908F-AF8FE7477E62}" destId="{3AC73BEA-539C-4E01-AA58-617CA8DD32F8}" srcOrd="1" destOrd="0" presId="urn:microsoft.com/office/officeart/2018/2/layout/IconCircleList"/>
    <dgm:cxn modelId="{E0392906-DE13-4F1C-BD64-D011BA5F2797}" type="presParOf" srcId="{F6EEFD5C-7685-431B-908F-AF8FE7477E62}" destId="{42E08DC0-99BC-45C9-80D8-F5EB676CB66F}" srcOrd="2" destOrd="0" presId="urn:microsoft.com/office/officeart/2018/2/layout/IconCircleList"/>
    <dgm:cxn modelId="{258732E2-79E8-41EF-B735-32F637A4D67B}" type="presParOf" srcId="{F6EEFD5C-7685-431B-908F-AF8FE7477E62}" destId="{85430EF3-B457-43B5-AC90-FBC9F72D3B88}" srcOrd="3" destOrd="0" presId="urn:microsoft.com/office/officeart/2018/2/layout/IconCircleList"/>
    <dgm:cxn modelId="{C45075D6-C8B2-44E1-8E2B-BD29667BDC68}" type="presParOf" srcId="{0EBAC5EB-6433-4A1A-ADA7-BF8702F5D800}" destId="{A742F9D2-9D5D-44BF-B325-7C6F4353342A}" srcOrd="11" destOrd="0" presId="urn:microsoft.com/office/officeart/2018/2/layout/IconCircleList"/>
    <dgm:cxn modelId="{C7A06DF2-CA89-4A2C-8071-33C2EBA88CC9}" type="presParOf" srcId="{0EBAC5EB-6433-4A1A-ADA7-BF8702F5D800}" destId="{EE54D0B7-EA83-45A4-B362-D68233742C68}" srcOrd="12" destOrd="0" presId="urn:microsoft.com/office/officeart/2018/2/layout/IconCircleList"/>
    <dgm:cxn modelId="{115ED29F-4563-4158-B266-6C68DAC24AFA}" type="presParOf" srcId="{EE54D0B7-EA83-45A4-B362-D68233742C68}" destId="{BC9AF373-4482-4704-8EA9-1BCD47D2DF07}" srcOrd="0" destOrd="0" presId="urn:microsoft.com/office/officeart/2018/2/layout/IconCircleList"/>
    <dgm:cxn modelId="{A643C9CA-C314-40DA-8674-BC9530CACE81}" type="presParOf" srcId="{EE54D0B7-EA83-45A4-B362-D68233742C68}" destId="{3360138D-E01E-4AEC-8B46-CBB72AAD6FF6}" srcOrd="1" destOrd="0" presId="urn:microsoft.com/office/officeart/2018/2/layout/IconCircleList"/>
    <dgm:cxn modelId="{82C08DEC-E2ED-461F-8582-357DF2E3CCB5}" type="presParOf" srcId="{EE54D0B7-EA83-45A4-B362-D68233742C68}" destId="{155184B3-40FE-4B35-8529-A5FA6CBC348C}" srcOrd="2" destOrd="0" presId="urn:microsoft.com/office/officeart/2018/2/layout/IconCircleList"/>
    <dgm:cxn modelId="{C897AE65-21E1-4111-A93A-A9EEE68BA514}" type="presParOf" srcId="{EE54D0B7-EA83-45A4-B362-D68233742C68}" destId="{B09A63D6-18B0-4AC8-B326-64420293CC81}" srcOrd="3" destOrd="0" presId="urn:microsoft.com/office/officeart/2018/2/layout/IconCircleList"/>
    <dgm:cxn modelId="{7583B950-7BAB-4A8F-85DD-2A1FAE5F73D1}" type="presParOf" srcId="{0EBAC5EB-6433-4A1A-ADA7-BF8702F5D800}" destId="{CF6AFD3B-7DD6-4ADC-81B7-4008D4166744}" srcOrd="13" destOrd="0" presId="urn:microsoft.com/office/officeart/2018/2/layout/IconCircleList"/>
    <dgm:cxn modelId="{7A0025F2-D5E1-4F26-990D-A7178BCC3DBD}" type="presParOf" srcId="{0EBAC5EB-6433-4A1A-ADA7-BF8702F5D800}" destId="{082A419D-F2C2-4804-BAE7-263B3F137574}" srcOrd="14" destOrd="0" presId="urn:microsoft.com/office/officeart/2018/2/layout/IconCircleList"/>
    <dgm:cxn modelId="{9177B57F-E686-4139-908A-6E00C2056815}" type="presParOf" srcId="{082A419D-F2C2-4804-BAE7-263B3F137574}" destId="{E2A75F70-4A6F-4C93-BD02-D50DC3D2F3D5}" srcOrd="0" destOrd="0" presId="urn:microsoft.com/office/officeart/2018/2/layout/IconCircleList"/>
    <dgm:cxn modelId="{3329ADE9-61AB-4ABC-A9AE-D7489A7CAE3A}" type="presParOf" srcId="{082A419D-F2C2-4804-BAE7-263B3F137574}" destId="{6966F2CE-E4F0-44B0-A0F3-640F0608E3B0}" srcOrd="1" destOrd="0" presId="urn:microsoft.com/office/officeart/2018/2/layout/IconCircleList"/>
    <dgm:cxn modelId="{883AE5AA-56FE-44C0-8FE8-CA91E16DA47B}" type="presParOf" srcId="{082A419D-F2C2-4804-BAE7-263B3F137574}" destId="{DA20B22B-2972-42ED-996D-A17082457AD1}" srcOrd="2" destOrd="0" presId="urn:microsoft.com/office/officeart/2018/2/layout/IconCircleList"/>
    <dgm:cxn modelId="{E93FBDB1-5B73-4A9F-9B5E-47102379F7FB}" type="presParOf" srcId="{082A419D-F2C2-4804-BAE7-263B3F137574}" destId="{95B64D6B-A366-4A0B-96CF-ED22A27BE279}" srcOrd="3" destOrd="0" presId="urn:microsoft.com/office/officeart/2018/2/layout/IconCircleList"/>
    <dgm:cxn modelId="{71D901DF-A09C-4C9B-8B51-23FE2FA366A8}" type="presParOf" srcId="{0EBAC5EB-6433-4A1A-ADA7-BF8702F5D800}" destId="{941C0CA3-AEE8-46C7-AD88-B96F6D2E9536}" srcOrd="15" destOrd="0" presId="urn:microsoft.com/office/officeart/2018/2/layout/IconCircleList"/>
    <dgm:cxn modelId="{DD00BEFB-037E-4BE4-AAFD-284B0AAFF208}" type="presParOf" srcId="{0EBAC5EB-6433-4A1A-ADA7-BF8702F5D800}" destId="{B77670A1-CE2B-4709-B42F-510F1FB2D358}" srcOrd="16" destOrd="0" presId="urn:microsoft.com/office/officeart/2018/2/layout/IconCircleList"/>
    <dgm:cxn modelId="{B94BE350-60C0-4B3F-B513-E2A137F85A67}" type="presParOf" srcId="{B77670A1-CE2B-4709-B42F-510F1FB2D358}" destId="{048D9882-C08E-4659-ADFB-E688D5F2670F}" srcOrd="0" destOrd="0" presId="urn:microsoft.com/office/officeart/2018/2/layout/IconCircleList"/>
    <dgm:cxn modelId="{57BB94DB-9189-45B1-BD61-44337057CC38}" type="presParOf" srcId="{B77670A1-CE2B-4709-B42F-510F1FB2D358}" destId="{1F725A0B-1DDC-4987-A0C1-B6416EC3E5C7}" srcOrd="1" destOrd="0" presId="urn:microsoft.com/office/officeart/2018/2/layout/IconCircleList"/>
    <dgm:cxn modelId="{EDB158C0-F7FC-4639-A76B-16C980887D75}" type="presParOf" srcId="{B77670A1-CE2B-4709-B42F-510F1FB2D358}" destId="{778B753E-55CE-404E-9E31-96E85BB322FB}" srcOrd="2" destOrd="0" presId="urn:microsoft.com/office/officeart/2018/2/layout/IconCircleList"/>
    <dgm:cxn modelId="{1D0710C6-83EE-4398-BFCD-A719AFD2866D}" type="presParOf" srcId="{B77670A1-CE2B-4709-B42F-510F1FB2D358}" destId="{53DFA8E1-96E1-4034-86B3-E442C60CB7AF}" srcOrd="3" destOrd="0" presId="urn:microsoft.com/office/officeart/2018/2/layout/IconCircleList"/>
    <dgm:cxn modelId="{9E198F62-CC2F-42C5-832D-8B1A24C0488D}" type="presParOf" srcId="{0EBAC5EB-6433-4A1A-ADA7-BF8702F5D800}" destId="{4ECA29F0-7271-46EB-B8A4-3B02F4C97C7F}" srcOrd="17" destOrd="0" presId="urn:microsoft.com/office/officeart/2018/2/layout/IconCircleList"/>
    <dgm:cxn modelId="{4E9CC27A-A7F2-48D4-914B-2C329A4F2924}" type="presParOf" srcId="{0EBAC5EB-6433-4A1A-ADA7-BF8702F5D800}" destId="{74D6D3B1-D1D8-4205-86E4-18176A0428D7}" srcOrd="18" destOrd="0" presId="urn:microsoft.com/office/officeart/2018/2/layout/IconCircleList"/>
    <dgm:cxn modelId="{E9E18DBF-26E9-4A38-9F32-4CC28000B142}" type="presParOf" srcId="{74D6D3B1-D1D8-4205-86E4-18176A0428D7}" destId="{81BC4077-A2E0-4C7F-A09E-B303B38807A6}" srcOrd="0" destOrd="0" presId="urn:microsoft.com/office/officeart/2018/2/layout/IconCircleList"/>
    <dgm:cxn modelId="{60C27029-0E7E-49A9-B073-EBA9557CA0CD}" type="presParOf" srcId="{74D6D3B1-D1D8-4205-86E4-18176A0428D7}" destId="{3C0FA68E-27EA-431F-A952-566E9E70DBD6}" srcOrd="1" destOrd="0" presId="urn:microsoft.com/office/officeart/2018/2/layout/IconCircleList"/>
    <dgm:cxn modelId="{63089BF2-C0D6-4DE7-BEA8-68000CBB1C59}" type="presParOf" srcId="{74D6D3B1-D1D8-4205-86E4-18176A0428D7}" destId="{5A813F14-D63E-4595-9F71-D3C1248D867E}" srcOrd="2" destOrd="0" presId="urn:microsoft.com/office/officeart/2018/2/layout/IconCircleList"/>
    <dgm:cxn modelId="{33C8A01E-8FB2-4406-9982-188F82987C9C}" type="presParOf" srcId="{74D6D3B1-D1D8-4205-86E4-18176A0428D7}" destId="{9E125C8D-6C67-4485-94EF-07B6113B29F3}" srcOrd="3" destOrd="0" presId="urn:microsoft.com/office/officeart/2018/2/layout/IconCircleList"/>
    <dgm:cxn modelId="{F87A7CE6-8B27-4119-9BF2-2D6AC2A2B403}" type="presParOf" srcId="{0EBAC5EB-6433-4A1A-ADA7-BF8702F5D800}" destId="{4431DFC3-3DC0-4E14-AD58-39DF678B24C6}" srcOrd="19" destOrd="0" presId="urn:microsoft.com/office/officeart/2018/2/layout/IconCircleList"/>
    <dgm:cxn modelId="{EFD873F5-BB13-46D9-BCBB-7000BCF7EF10}" type="presParOf" srcId="{0EBAC5EB-6433-4A1A-ADA7-BF8702F5D800}" destId="{5B0CB688-87B7-4D17-9D56-5B071B33A4B5}" srcOrd="20" destOrd="0" presId="urn:microsoft.com/office/officeart/2018/2/layout/IconCircleList"/>
    <dgm:cxn modelId="{30C0E348-7630-42F0-B6CB-0C481DBC4588}" type="presParOf" srcId="{5B0CB688-87B7-4D17-9D56-5B071B33A4B5}" destId="{B8ABD391-805F-4A73-898D-5C75D7FA5AA0}" srcOrd="0" destOrd="0" presId="urn:microsoft.com/office/officeart/2018/2/layout/IconCircleList"/>
    <dgm:cxn modelId="{48C80297-D0A9-4BEA-ACB2-2B11C890F342}" type="presParOf" srcId="{5B0CB688-87B7-4D17-9D56-5B071B33A4B5}" destId="{92769716-F160-455B-A07F-F121D06DBFEC}" srcOrd="1" destOrd="0" presId="urn:microsoft.com/office/officeart/2018/2/layout/IconCircleList"/>
    <dgm:cxn modelId="{9CF049B6-E9D2-49D5-BD38-6FFF75DB12CF}" type="presParOf" srcId="{5B0CB688-87B7-4D17-9D56-5B071B33A4B5}" destId="{9D6FE3EC-AD05-40D8-87BA-372934E30B71}" srcOrd="2" destOrd="0" presId="urn:microsoft.com/office/officeart/2018/2/layout/IconCircleList"/>
    <dgm:cxn modelId="{F3F45849-6DFD-49E0-849B-EDE8B0AC3A5F}" type="presParOf" srcId="{5B0CB688-87B7-4D17-9D56-5B071B33A4B5}" destId="{08C7395F-0A3E-4446-8EF6-4D0B0B2152C9}" srcOrd="3" destOrd="0" presId="urn:microsoft.com/office/officeart/2018/2/layout/IconCircleList"/>
    <dgm:cxn modelId="{8D159EBA-80A0-44C1-BA42-E02D937004DD}" type="presParOf" srcId="{0EBAC5EB-6433-4A1A-ADA7-BF8702F5D800}" destId="{965C88BB-D2AA-4A2E-BE5B-49DF37615E85}" srcOrd="21" destOrd="0" presId="urn:microsoft.com/office/officeart/2018/2/layout/IconCircleList"/>
    <dgm:cxn modelId="{8BC2F7D1-A8BE-422D-922D-570CAAC03D21}" type="presParOf" srcId="{0EBAC5EB-6433-4A1A-ADA7-BF8702F5D800}" destId="{36A83493-B325-45FA-AF16-84223E0D4AC7}" srcOrd="22" destOrd="0" presId="urn:microsoft.com/office/officeart/2018/2/layout/IconCircleList"/>
    <dgm:cxn modelId="{0EA559A4-9019-436E-AEC5-C6CB75213E06}" type="presParOf" srcId="{36A83493-B325-45FA-AF16-84223E0D4AC7}" destId="{6EB730E7-4E75-419C-9CE2-119791FA9C40}" srcOrd="0" destOrd="0" presId="urn:microsoft.com/office/officeart/2018/2/layout/IconCircleList"/>
    <dgm:cxn modelId="{90C3EA0F-314E-479F-808D-E0AFFCB38A57}" type="presParOf" srcId="{36A83493-B325-45FA-AF16-84223E0D4AC7}" destId="{7B5DF53B-AE07-4994-AD44-DBD7C613D41C}" srcOrd="1" destOrd="0" presId="urn:microsoft.com/office/officeart/2018/2/layout/IconCircleList"/>
    <dgm:cxn modelId="{4C6F4D25-8D43-4D2D-86C2-30F8CC15B5E4}" type="presParOf" srcId="{36A83493-B325-45FA-AF16-84223E0D4AC7}" destId="{ACC87AB5-7EA3-4B71-BD73-E17DB7099794}" srcOrd="2" destOrd="0" presId="urn:microsoft.com/office/officeart/2018/2/layout/IconCircleList"/>
    <dgm:cxn modelId="{DED30B57-67F6-480D-9695-AF19D47C9D4F}" type="presParOf" srcId="{36A83493-B325-45FA-AF16-84223E0D4AC7}" destId="{3883F500-86FC-40EE-81CC-F0BE64ED2BF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7E11F02-8393-4076-98ED-DD680684A246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650D31-4872-471B-91F9-511E7374C95C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l-NL" sz="1400" dirty="0"/>
            <a:t>Aanpak zeer op individu afgestemd bij veel professionals</a:t>
          </a:r>
          <a:endParaRPr lang="en-US" sz="1400" dirty="0"/>
        </a:p>
      </dgm:t>
    </dgm:pt>
    <dgm:pt modelId="{ACE336BE-69EC-4007-876A-ABA0B038B186}" type="parTrans" cxnId="{63DF52E9-0F0E-47E6-B885-8BD1A3B138C5}">
      <dgm:prSet/>
      <dgm:spPr/>
      <dgm:t>
        <a:bodyPr/>
        <a:lstStyle/>
        <a:p>
          <a:endParaRPr lang="en-US" sz="1400"/>
        </a:p>
      </dgm:t>
    </dgm:pt>
    <dgm:pt modelId="{F4E37E77-7BF1-46C4-92C5-E1E90C4E59E5}" type="sibTrans" cxnId="{63DF52E9-0F0E-47E6-B885-8BD1A3B138C5}">
      <dgm:prSet/>
      <dgm:spPr/>
      <dgm:t>
        <a:bodyPr/>
        <a:lstStyle/>
        <a:p>
          <a:endParaRPr lang="en-US" sz="1400"/>
        </a:p>
      </dgm:t>
    </dgm:pt>
    <dgm:pt modelId="{243F30B7-3FC8-436D-BF12-BB1689C2C88C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l-NL" sz="1400" dirty="0"/>
            <a:t>Belang omgeving: Wat als je partner niet kan koken? </a:t>
          </a:r>
          <a:r>
            <a:rPr lang="nl-NL" sz="1400" dirty="0">
              <a:sym typeface="Wingdings" panose="05000000000000000000" pitchFamily="2" charset="2"/>
            </a:rPr>
            <a:t></a:t>
          </a:r>
          <a:endParaRPr lang="en-US" sz="1400" dirty="0"/>
        </a:p>
      </dgm:t>
    </dgm:pt>
    <dgm:pt modelId="{C27F9237-64FF-48C4-90B6-17C9BFDEAFEA}" type="parTrans" cxnId="{3522DD4D-1D92-473B-9A66-7AE8815AA8EE}">
      <dgm:prSet/>
      <dgm:spPr/>
      <dgm:t>
        <a:bodyPr/>
        <a:lstStyle/>
        <a:p>
          <a:endParaRPr lang="en-US" sz="1400"/>
        </a:p>
      </dgm:t>
    </dgm:pt>
    <dgm:pt modelId="{9C70B997-1C28-4F89-A2A0-58F6DD442869}" type="sibTrans" cxnId="{3522DD4D-1D92-473B-9A66-7AE8815AA8EE}">
      <dgm:prSet/>
      <dgm:spPr/>
      <dgm:t>
        <a:bodyPr/>
        <a:lstStyle/>
        <a:p>
          <a:endParaRPr lang="en-US" sz="1400"/>
        </a:p>
      </dgm:t>
    </dgm:pt>
    <dgm:pt modelId="{D42CDEA3-B182-48E4-96D3-49F44C7FB410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l-NL" sz="1400" dirty="0"/>
            <a:t>Suggestie goede conditie en gewicht voor behandeling verhoogd ook de kansen.</a:t>
          </a:r>
          <a:endParaRPr lang="en-US" sz="1400" dirty="0"/>
        </a:p>
      </dgm:t>
    </dgm:pt>
    <dgm:pt modelId="{22527824-D8A4-4F10-A800-F84C4F537923}" type="parTrans" cxnId="{3020781A-C42D-4DFF-AE45-1E1257974B69}">
      <dgm:prSet/>
      <dgm:spPr/>
      <dgm:t>
        <a:bodyPr/>
        <a:lstStyle/>
        <a:p>
          <a:endParaRPr lang="en-US" sz="1400"/>
        </a:p>
      </dgm:t>
    </dgm:pt>
    <dgm:pt modelId="{B0C4D350-8694-4B75-AB17-214DD43C9ECB}" type="sibTrans" cxnId="{3020781A-C42D-4DFF-AE45-1E1257974B69}">
      <dgm:prSet/>
      <dgm:spPr/>
      <dgm:t>
        <a:bodyPr/>
        <a:lstStyle/>
        <a:p>
          <a:endParaRPr lang="en-US" sz="1400"/>
        </a:p>
      </dgm:t>
    </dgm:pt>
    <dgm:pt modelId="{CB87B3EC-FBD7-4FAC-907B-BEE4A6ED1C4C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l-NL" sz="1400" dirty="0"/>
            <a:t>Als gewicht niet op pijl is voor behandeling kanker is moeilijk dit nog te herstellen</a:t>
          </a:r>
          <a:endParaRPr lang="en-US" sz="1400" dirty="0"/>
        </a:p>
      </dgm:t>
    </dgm:pt>
    <dgm:pt modelId="{CCB70357-36A1-4062-A7C4-5046FA7DFFE4}" type="parTrans" cxnId="{3973E4E9-1B72-47AE-8D07-B94E67D9D846}">
      <dgm:prSet/>
      <dgm:spPr/>
      <dgm:t>
        <a:bodyPr/>
        <a:lstStyle/>
        <a:p>
          <a:endParaRPr lang="en-US" sz="1400"/>
        </a:p>
      </dgm:t>
    </dgm:pt>
    <dgm:pt modelId="{241477B7-4C2C-4C6D-98B4-E13B2B931CF2}" type="sibTrans" cxnId="{3973E4E9-1B72-47AE-8D07-B94E67D9D846}">
      <dgm:prSet/>
      <dgm:spPr/>
      <dgm:t>
        <a:bodyPr/>
        <a:lstStyle/>
        <a:p>
          <a:endParaRPr lang="en-US" sz="1400"/>
        </a:p>
      </dgm:t>
    </dgm:pt>
    <dgm:pt modelId="{646A26EB-E9D5-49E2-8565-BB7C426E6FBC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l-NL" sz="1400" dirty="0"/>
            <a:t>Hoogst haalbare tijdens behandeling is in veel gevallen gewichtsbehoud</a:t>
          </a:r>
          <a:endParaRPr lang="en-US" sz="1400" dirty="0"/>
        </a:p>
      </dgm:t>
    </dgm:pt>
    <dgm:pt modelId="{07C027D8-E22C-4209-9973-535B60884A88}" type="parTrans" cxnId="{07A19EC9-FCCB-4F29-82C6-DEFB74EB64D7}">
      <dgm:prSet/>
      <dgm:spPr/>
      <dgm:t>
        <a:bodyPr/>
        <a:lstStyle/>
        <a:p>
          <a:endParaRPr lang="en-US" sz="1400"/>
        </a:p>
      </dgm:t>
    </dgm:pt>
    <dgm:pt modelId="{72A790B1-C677-4084-940C-A510491FE644}" type="sibTrans" cxnId="{07A19EC9-FCCB-4F29-82C6-DEFB74EB64D7}">
      <dgm:prSet/>
      <dgm:spPr/>
      <dgm:t>
        <a:bodyPr/>
        <a:lstStyle/>
        <a:p>
          <a:endParaRPr lang="en-US" sz="1400"/>
        </a:p>
      </dgm:t>
    </dgm:pt>
    <dgm:pt modelId="{E0085546-DCFE-4356-9CA6-D881527898D9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l-NL" sz="1400" dirty="0"/>
            <a:t>Focus op stress, pijnbestrijding en beweging lijkt veel gebruikt en effectief</a:t>
          </a:r>
          <a:endParaRPr lang="en-US" sz="1400" dirty="0"/>
        </a:p>
      </dgm:t>
    </dgm:pt>
    <dgm:pt modelId="{781F19F0-5E5D-4330-8E4E-29A862799EED}" type="parTrans" cxnId="{D6101A04-33F8-4DA6-BE8E-A77587FEB5F1}">
      <dgm:prSet/>
      <dgm:spPr/>
      <dgm:t>
        <a:bodyPr/>
        <a:lstStyle/>
        <a:p>
          <a:endParaRPr lang="en-US" sz="1400"/>
        </a:p>
      </dgm:t>
    </dgm:pt>
    <dgm:pt modelId="{4164178D-6976-468F-992F-896699435A15}" type="sibTrans" cxnId="{D6101A04-33F8-4DA6-BE8E-A77587FEB5F1}">
      <dgm:prSet/>
      <dgm:spPr/>
      <dgm:t>
        <a:bodyPr/>
        <a:lstStyle/>
        <a:p>
          <a:endParaRPr lang="en-US" sz="1400"/>
        </a:p>
      </dgm:t>
    </dgm:pt>
    <dgm:pt modelId="{DBB4C2DD-0532-4FC5-92E2-7F03688EF14F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l-NL" sz="1400" dirty="0"/>
            <a:t>Focus op </a:t>
          </a:r>
          <a:r>
            <a:rPr lang="nl-NL" sz="1400" dirty="0" err="1"/>
            <a:t>eiwitshakes</a:t>
          </a:r>
          <a:r>
            <a:rPr lang="nl-NL" sz="1400" dirty="0"/>
            <a:t> en natuurlijke voeding is veel gebruikt en effectief</a:t>
          </a:r>
          <a:endParaRPr lang="en-US" sz="1400" dirty="0"/>
        </a:p>
      </dgm:t>
    </dgm:pt>
    <dgm:pt modelId="{8442AB2C-16C2-47A6-AF12-D04E42A5E69A}" type="parTrans" cxnId="{D32A0DE6-BE75-4FA8-A0A2-1A81D44447BA}">
      <dgm:prSet/>
      <dgm:spPr/>
      <dgm:t>
        <a:bodyPr/>
        <a:lstStyle/>
        <a:p>
          <a:endParaRPr lang="en-US" sz="1400"/>
        </a:p>
      </dgm:t>
    </dgm:pt>
    <dgm:pt modelId="{87314560-8A6B-448B-A6E8-9D03787F408A}" type="sibTrans" cxnId="{D32A0DE6-BE75-4FA8-A0A2-1A81D44447BA}">
      <dgm:prSet/>
      <dgm:spPr/>
      <dgm:t>
        <a:bodyPr/>
        <a:lstStyle/>
        <a:p>
          <a:endParaRPr lang="en-US" sz="1400"/>
        </a:p>
      </dgm:t>
    </dgm:pt>
    <dgm:pt modelId="{3A72B7EF-4EFB-4CDD-8545-34D9AE6163A1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l-NL" sz="1400"/>
            <a:t>Focus op meerdere factoren en soms ook meer kernoorzaak zoeken</a:t>
          </a:r>
          <a:endParaRPr lang="en-US" sz="1400"/>
        </a:p>
      </dgm:t>
    </dgm:pt>
    <dgm:pt modelId="{F32D1822-11D6-43AD-836A-8587C0359074}" type="parTrans" cxnId="{E5B2ADF5-93C0-4C56-A724-61A422BC0213}">
      <dgm:prSet/>
      <dgm:spPr/>
      <dgm:t>
        <a:bodyPr/>
        <a:lstStyle/>
        <a:p>
          <a:endParaRPr lang="en-US" sz="1400"/>
        </a:p>
      </dgm:t>
    </dgm:pt>
    <dgm:pt modelId="{BBF7BE75-B4ED-40AE-B69A-9A884E5B40E1}" type="sibTrans" cxnId="{E5B2ADF5-93C0-4C56-A724-61A422BC0213}">
      <dgm:prSet/>
      <dgm:spPr/>
      <dgm:t>
        <a:bodyPr/>
        <a:lstStyle/>
        <a:p>
          <a:endParaRPr lang="en-US" sz="1400"/>
        </a:p>
      </dgm:t>
    </dgm:pt>
    <dgm:pt modelId="{C7A4164A-0A85-4916-9C42-E935583A357C}">
      <dgm:prSet custT="1"/>
      <dgm:spPr/>
      <dgm:t>
        <a:bodyPr/>
        <a:lstStyle/>
        <a:p>
          <a:r>
            <a:rPr lang="nl-NL" sz="1400" dirty="0"/>
            <a:t> Soms bestaat het ondergewicht al langer en structureler.</a:t>
          </a:r>
          <a:endParaRPr lang="en-US" sz="1400" dirty="0"/>
        </a:p>
      </dgm:t>
    </dgm:pt>
    <dgm:pt modelId="{9D0750ED-D613-4759-B094-0D85DE73D26C}" type="parTrans" cxnId="{BF2DBA84-30B5-4E7B-89FD-66DF2A8F21E1}">
      <dgm:prSet/>
      <dgm:spPr/>
      <dgm:t>
        <a:bodyPr/>
        <a:lstStyle/>
        <a:p>
          <a:endParaRPr lang="en-US" sz="1400"/>
        </a:p>
      </dgm:t>
    </dgm:pt>
    <dgm:pt modelId="{1A54770D-1DBF-4724-83BB-18A7B2ED46FD}" type="sibTrans" cxnId="{BF2DBA84-30B5-4E7B-89FD-66DF2A8F21E1}">
      <dgm:prSet/>
      <dgm:spPr/>
      <dgm:t>
        <a:bodyPr/>
        <a:lstStyle/>
        <a:p>
          <a:endParaRPr lang="en-US" sz="1400"/>
        </a:p>
      </dgm:t>
    </dgm:pt>
    <dgm:pt modelId="{116DA522-DF78-40B0-AB17-CDAE19E78F13}">
      <dgm:prSet custT="1"/>
      <dgm:spPr/>
      <dgm:t>
        <a:bodyPr/>
        <a:lstStyle/>
        <a:p>
          <a:r>
            <a:rPr lang="nl-NL" sz="1400" dirty="0"/>
            <a:t> Soms zijn mensen met overgewicht toch ondervoed </a:t>
          </a:r>
          <a:endParaRPr lang="en-US" sz="1400" dirty="0"/>
        </a:p>
      </dgm:t>
    </dgm:pt>
    <dgm:pt modelId="{E895DC87-DEC0-41E0-9C5D-91B48BC191BE}" type="parTrans" cxnId="{FF57CA05-E43D-496E-A721-B379A6B1144A}">
      <dgm:prSet/>
      <dgm:spPr/>
      <dgm:t>
        <a:bodyPr/>
        <a:lstStyle/>
        <a:p>
          <a:endParaRPr lang="en-US" sz="1400"/>
        </a:p>
      </dgm:t>
    </dgm:pt>
    <dgm:pt modelId="{A7EC68AB-C1E2-4A88-B1D1-E08B7957E661}" type="sibTrans" cxnId="{FF57CA05-E43D-496E-A721-B379A6B1144A}">
      <dgm:prSet/>
      <dgm:spPr/>
      <dgm:t>
        <a:bodyPr/>
        <a:lstStyle/>
        <a:p>
          <a:endParaRPr lang="en-US" sz="1400"/>
        </a:p>
      </dgm:t>
    </dgm:pt>
    <dgm:pt modelId="{11F73223-F1AB-4688-9401-C6BB2F2E8463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nl-NL" sz="1400" dirty="0"/>
            <a:t>Doel van behandeling is afhankelijk van stadium ziekte: Soms is behandeling gericht op comfortabel maken</a:t>
          </a:r>
          <a:endParaRPr lang="en-US" sz="1400" dirty="0"/>
        </a:p>
      </dgm:t>
    </dgm:pt>
    <dgm:pt modelId="{E3C2B818-C195-4683-9951-0BB7AEEB1F34}" type="parTrans" cxnId="{0E571960-DE01-47B1-9068-1A38B05A9B42}">
      <dgm:prSet/>
      <dgm:spPr/>
      <dgm:t>
        <a:bodyPr/>
        <a:lstStyle/>
        <a:p>
          <a:endParaRPr lang="en-US" sz="1400"/>
        </a:p>
      </dgm:t>
    </dgm:pt>
    <dgm:pt modelId="{C2C4F733-6C09-4A97-BA7E-6595F3A8080F}" type="sibTrans" cxnId="{0E571960-DE01-47B1-9068-1A38B05A9B42}">
      <dgm:prSet/>
      <dgm:spPr/>
      <dgm:t>
        <a:bodyPr/>
        <a:lstStyle/>
        <a:p>
          <a:endParaRPr lang="en-US" sz="1400"/>
        </a:p>
      </dgm:t>
    </dgm:pt>
    <dgm:pt modelId="{E19034DF-7B6E-47F6-80B0-9774CD3A63DD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1400" dirty="0"/>
            <a:t>Mate </a:t>
          </a:r>
          <a:r>
            <a:rPr lang="en-US" sz="1400" dirty="0" err="1"/>
            <a:t>waarin</a:t>
          </a:r>
          <a:r>
            <a:rPr lang="en-US" sz="1400" dirty="0"/>
            <a:t> </a:t>
          </a:r>
          <a:r>
            <a:rPr lang="en-US" sz="1400" dirty="0" err="1"/>
            <a:t>voeding</a:t>
          </a:r>
          <a:r>
            <a:rPr lang="en-US" sz="1400" dirty="0"/>
            <a:t> </a:t>
          </a:r>
          <a:r>
            <a:rPr lang="en-US" sz="1400" dirty="0" err="1"/>
            <a:t>gezond</a:t>
          </a:r>
          <a:r>
            <a:rPr lang="en-US" sz="1400" dirty="0"/>
            <a:t> </a:t>
          </a:r>
          <a:r>
            <a:rPr lang="en-US" sz="1400" dirty="0" err="1"/>
            <a:t>wordt</a:t>
          </a:r>
          <a:r>
            <a:rPr lang="en-US" sz="1400" dirty="0"/>
            <a:t> </a:t>
          </a:r>
          <a:r>
            <a:rPr lang="en-US" sz="1400" dirty="0" err="1"/>
            <a:t>opgenomen</a:t>
          </a:r>
          <a:r>
            <a:rPr lang="en-US" sz="1400" dirty="0"/>
            <a:t> en </a:t>
          </a:r>
          <a:r>
            <a:rPr lang="en-US" sz="1400" dirty="0" err="1"/>
            <a:t>verwerkt</a:t>
          </a:r>
          <a:r>
            <a:rPr lang="en-US" sz="1400" dirty="0"/>
            <a:t> </a:t>
          </a:r>
          <a:r>
            <a:rPr lang="en-US" sz="1400" dirty="0" err="1"/>
            <a:t>belangrijker</a:t>
          </a:r>
          <a:r>
            <a:rPr lang="en-US" sz="1400" dirty="0"/>
            <a:t> dan </a:t>
          </a:r>
          <a:r>
            <a:rPr lang="en-US" sz="1400" dirty="0" err="1"/>
            <a:t>gewicht</a:t>
          </a:r>
          <a:endParaRPr lang="en-US" sz="1400" dirty="0"/>
        </a:p>
      </dgm:t>
    </dgm:pt>
    <dgm:pt modelId="{89ED238E-4542-4D6C-87AA-68810E56A21D}" type="parTrans" cxnId="{FC28E56C-B576-454A-A706-4A3DA9D7B49B}">
      <dgm:prSet/>
      <dgm:spPr/>
      <dgm:t>
        <a:bodyPr/>
        <a:lstStyle/>
        <a:p>
          <a:endParaRPr lang="nl-NL" sz="1400"/>
        </a:p>
      </dgm:t>
    </dgm:pt>
    <dgm:pt modelId="{38E3863F-41F5-4ACE-BC98-989F44891C11}" type="sibTrans" cxnId="{FC28E56C-B576-454A-A706-4A3DA9D7B49B}">
      <dgm:prSet/>
      <dgm:spPr/>
      <dgm:t>
        <a:bodyPr/>
        <a:lstStyle/>
        <a:p>
          <a:endParaRPr lang="nl-NL" sz="1400"/>
        </a:p>
      </dgm:t>
    </dgm:pt>
    <dgm:pt modelId="{03BB8ED8-6DDA-48D7-9957-9E29A7F99C1E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1400" dirty="0"/>
            <a:t>Mate van </a:t>
          </a:r>
          <a:r>
            <a:rPr lang="en-US" sz="1400" dirty="0" err="1"/>
            <a:t>spieropbouw</a:t>
          </a:r>
          <a:r>
            <a:rPr lang="en-US" sz="1400" dirty="0"/>
            <a:t> </a:t>
          </a:r>
          <a:r>
            <a:rPr lang="en-US" sz="1400" dirty="0" err="1"/>
            <a:t>wordt</a:t>
          </a:r>
          <a:r>
            <a:rPr lang="en-US" sz="1400" dirty="0"/>
            <a:t> in </a:t>
          </a:r>
          <a:r>
            <a:rPr lang="en-US" sz="1400" dirty="0" err="1"/>
            <a:t>praktijk</a:t>
          </a:r>
          <a:r>
            <a:rPr lang="en-US" sz="1400" dirty="0"/>
            <a:t> </a:t>
          </a:r>
          <a:r>
            <a:rPr lang="en-US" sz="1400" dirty="0" err="1"/>
            <a:t>goed</a:t>
          </a:r>
          <a:r>
            <a:rPr lang="en-US" sz="1400" dirty="0"/>
            <a:t> </a:t>
          </a:r>
          <a:r>
            <a:rPr lang="en-US" sz="1400" dirty="0" err="1"/>
            <a:t>meegenomen</a:t>
          </a:r>
          <a:endParaRPr lang="en-US" sz="1400" dirty="0"/>
        </a:p>
      </dgm:t>
    </dgm:pt>
    <dgm:pt modelId="{3A0F2360-73FB-407A-A77C-9C0FEBC2B62D}" type="parTrans" cxnId="{1D3DD218-E3B8-4C79-A8D3-5226A2CBF87B}">
      <dgm:prSet/>
      <dgm:spPr/>
      <dgm:t>
        <a:bodyPr/>
        <a:lstStyle/>
        <a:p>
          <a:endParaRPr lang="nl-NL" sz="1400"/>
        </a:p>
      </dgm:t>
    </dgm:pt>
    <dgm:pt modelId="{F2C26647-EE76-47DB-9284-1F55F7AF35AE}" type="sibTrans" cxnId="{1D3DD218-E3B8-4C79-A8D3-5226A2CBF87B}">
      <dgm:prSet/>
      <dgm:spPr/>
      <dgm:t>
        <a:bodyPr/>
        <a:lstStyle/>
        <a:p>
          <a:endParaRPr lang="nl-NL" sz="1400"/>
        </a:p>
      </dgm:t>
    </dgm:pt>
    <dgm:pt modelId="{14F12BB8-E329-436E-B94B-8EDA0C2694A8}">
      <dgm:prSet custT="1"/>
      <dgm:spPr/>
      <dgm:t>
        <a:bodyPr/>
        <a:lstStyle/>
        <a:p>
          <a:r>
            <a:rPr lang="nl-NL" sz="1400" dirty="0"/>
            <a:t> Oorzaak bij opname of intake is belangrijk basisfactor</a:t>
          </a:r>
          <a:endParaRPr lang="en-US" sz="1400" dirty="0"/>
        </a:p>
      </dgm:t>
    </dgm:pt>
    <dgm:pt modelId="{502ABAB4-CCE7-419A-B068-BDFF0A1AADDD}" type="sibTrans" cxnId="{C5D6F55C-C8F7-4C11-94F9-70F08F39C3F4}">
      <dgm:prSet/>
      <dgm:spPr/>
      <dgm:t>
        <a:bodyPr/>
        <a:lstStyle/>
        <a:p>
          <a:endParaRPr lang="en-US" sz="1400"/>
        </a:p>
      </dgm:t>
    </dgm:pt>
    <dgm:pt modelId="{7EA179AD-2C81-4430-BAA4-5A338E5B67D7}" type="parTrans" cxnId="{C5D6F55C-C8F7-4C11-94F9-70F08F39C3F4}">
      <dgm:prSet/>
      <dgm:spPr/>
      <dgm:t>
        <a:bodyPr/>
        <a:lstStyle/>
        <a:p>
          <a:endParaRPr lang="en-US" sz="1400"/>
        </a:p>
      </dgm:t>
    </dgm:pt>
    <dgm:pt modelId="{77FE6E47-4606-4A74-9F3F-957724E3411E}" type="pres">
      <dgm:prSet presAssocID="{77E11F02-8393-4076-98ED-DD680684A246}" presName="linear" presStyleCnt="0">
        <dgm:presLayoutVars>
          <dgm:animLvl val="lvl"/>
          <dgm:resizeHandles val="exact"/>
        </dgm:presLayoutVars>
      </dgm:prSet>
      <dgm:spPr/>
    </dgm:pt>
    <dgm:pt modelId="{36C2D91A-BC85-469B-9556-19A8161FF445}" type="pres">
      <dgm:prSet presAssocID="{AA650D31-4872-471B-91F9-511E7374C95C}" presName="parentText" presStyleLbl="node1" presStyleIdx="0" presStyleCnt="11" custScaleY="106570">
        <dgm:presLayoutVars>
          <dgm:chMax val="0"/>
          <dgm:bulletEnabled val="1"/>
        </dgm:presLayoutVars>
      </dgm:prSet>
      <dgm:spPr/>
    </dgm:pt>
    <dgm:pt modelId="{53D3B028-A73C-4585-8C33-56D4F7D64807}" type="pres">
      <dgm:prSet presAssocID="{F4E37E77-7BF1-46C4-92C5-E1E90C4E59E5}" presName="spacer" presStyleCnt="0"/>
      <dgm:spPr/>
    </dgm:pt>
    <dgm:pt modelId="{BCF55523-879A-4B86-961E-321E5D661DE5}" type="pres">
      <dgm:prSet presAssocID="{E19034DF-7B6E-47F6-80B0-9774CD3A63DD}" presName="parentText" presStyleLbl="node1" presStyleIdx="1" presStyleCnt="11">
        <dgm:presLayoutVars>
          <dgm:chMax val="0"/>
          <dgm:bulletEnabled val="1"/>
        </dgm:presLayoutVars>
      </dgm:prSet>
      <dgm:spPr/>
    </dgm:pt>
    <dgm:pt modelId="{8470C870-91FA-4A56-B5C4-17D512922BF1}" type="pres">
      <dgm:prSet presAssocID="{38E3863F-41F5-4ACE-BC98-989F44891C11}" presName="spacer" presStyleCnt="0"/>
      <dgm:spPr/>
    </dgm:pt>
    <dgm:pt modelId="{CE604108-F09B-4413-813E-D8D57C726C1C}" type="pres">
      <dgm:prSet presAssocID="{03BB8ED8-6DDA-48D7-9957-9E29A7F99C1E}" presName="parentText" presStyleLbl="node1" presStyleIdx="2" presStyleCnt="11">
        <dgm:presLayoutVars>
          <dgm:chMax val="0"/>
          <dgm:bulletEnabled val="1"/>
        </dgm:presLayoutVars>
      </dgm:prSet>
      <dgm:spPr/>
    </dgm:pt>
    <dgm:pt modelId="{1E19C54F-F8F9-47C2-B37A-4BB735BA9533}" type="pres">
      <dgm:prSet presAssocID="{F2C26647-EE76-47DB-9284-1F55F7AF35AE}" presName="spacer" presStyleCnt="0"/>
      <dgm:spPr/>
    </dgm:pt>
    <dgm:pt modelId="{0408AFFF-635F-45F2-AB2B-C92E44E56EC9}" type="pres">
      <dgm:prSet presAssocID="{243F30B7-3FC8-436D-BF12-BB1689C2C88C}" presName="parentText" presStyleLbl="node1" presStyleIdx="3" presStyleCnt="11">
        <dgm:presLayoutVars>
          <dgm:chMax val="0"/>
          <dgm:bulletEnabled val="1"/>
        </dgm:presLayoutVars>
      </dgm:prSet>
      <dgm:spPr/>
    </dgm:pt>
    <dgm:pt modelId="{687B3CFD-4874-4925-A25B-75492C0091C5}" type="pres">
      <dgm:prSet presAssocID="{9C70B997-1C28-4F89-A2A0-58F6DD442869}" presName="spacer" presStyleCnt="0"/>
      <dgm:spPr/>
    </dgm:pt>
    <dgm:pt modelId="{FFC81581-1E0D-4E6A-ADF1-41E02CEB51E9}" type="pres">
      <dgm:prSet presAssocID="{D42CDEA3-B182-48E4-96D3-49F44C7FB410}" presName="parentText" presStyleLbl="node1" presStyleIdx="4" presStyleCnt="11">
        <dgm:presLayoutVars>
          <dgm:chMax val="0"/>
          <dgm:bulletEnabled val="1"/>
        </dgm:presLayoutVars>
      </dgm:prSet>
      <dgm:spPr/>
    </dgm:pt>
    <dgm:pt modelId="{4A229EFB-CA87-4853-BE8F-F38357942009}" type="pres">
      <dgm:prSet presAssocID="{B0C4D350-8694-4B75-AB17-214DD43C9ECB}" presName="spacer" presStyleCnt="0"/>
      <dgm:spPr/>
    </dgm:pt>
    <dgm:pt modelId="{DE8DA778-54DD-40C9-BD3C-32CA4F92B19A}" type="pres">
      <dgm:prSet presAssocID="{CB87B3EC-FBD7-4FAC-907B-BEE4A6ED1C4C}" presName="parentText" presStyleLbl="node1" presStyleIdx="5" presStyleCnt="11">
        <dgm:presLayoutVars>
          <dgm:chMax val="0"/>
          <dgm:bulletEnabled val="1"/>
        </dgm:presLayoutVars>
      </dgm:prSet>
      <dgm:spPr/>
    </dgm:pt>
    <dgm:pt modelId="{4CF73064-97D3-46C8-ABED-120E3FB708F7}" type="pres">
      <dgm:prSet presAssocID="{241477B7-4C2C-4C6D-98B4-E13B2B931CF2}" presName="spacer" presStyleCnt="0"/>
      <dgm:spPr/>
    </dgm:pt>
    <dgm:pt modelId="{F785FDB1-BF13-4155-90A0-73D97C6A7E7C}" type="pres">
      <dgm:prSet presAssocID="{646A26EB-E9D5-49E2-8565-BB7C426E6FBC}" presName="parentText" presStyleLbl="node1" presStyleIdx="6" presStyleCnt="11">
        <dgm:presLayoutVars>
          <dgm:chMax val="0"/>
          <dgm:bulletEnabled val="1"/>
        </dgm:presLayoutVars>
      </dgm:prSet>
      <dgm:spPr/>
    </dgm:pt>
    <dgm:pt modelId="{FD275FD2-17CF-4910-B580-CB1728D5BD72}" type="pres">
      <dgm:prSet presAssocID="{72A790B1-C677-4084-940C-A510491FE644}" presName="spacer" presStyleCnt="0"/>
      <dgm:spPr/>
    </dgm:pt>
    <dgm:pt modelId="{86F363BA-046E-4964-962B-B3F45799022A}" type="pres">
      <dgm:prSet presAssocID="{E0085546-DCFE-4356-9CA6-D881527898D9}" presName="parentText" presStyleLbl="node1" presStyleIdx="7" presStyleCnt="11">
        <dgm:presLayoutVars>
          <dgm:chMax val="0"/>
          <dgm:bulletEnabled val="1"/>
        </dgm:presLayoutVars>
      </dgm:prSet>
      <dgm:spPr/>
    </dgm:pt>
    <dgm:pt modelId="{C2ECED3A-563C-4D9F-9EB9-A517E53E156B}" type="pres">
      <dgm:prSet presAssocID="{4164178D-6976-468F-992F-896699435A15}" presName="spacer" presStyleCnt="0"/>
      <dgm:spPr/>
    </dgm:pt>
    <dgm:pt modelId="{4523C7A2-4056-45E6-9B68-C02283502EF7}" type="pres">
      <dgm:prSet presAssocID="{DBB4C2DD-0532-4FC5-92E2-7F03688EF14F}" presName="parentText" presStyleLbl="node1" presStyleIdx="8" presStyleCnt="11">
        <dgm:presLayoutVars>
          <dgm:chMax val="0"/>
          <dgm:bulletEnabled val="1"/>
        </dgm:presLayoutVars>
      </dgm:prSet>
      <dgm:spPr/>
    </dgm:pt>
    <dgm:pt modelId="{90D78525-ADA9-490F-A420-8B91D51EC662}" type="pres">
      <dgm:prSet presAssocID="{87314560-8A6B-448B-A6E8-9D03787F408A}" presName="spacer" presStyleCnt="0"/>
      <dgm:spPr/>
    </dgm:pt>
    <dgm:pt modelId="{625B7EC5-C445-4510-A1AD-27F3D0DB75AF}" type="pres">
      <dgm:prSet presAssocID="{3A72B7EF-4EFB-4CDD-8545-34D9AE6163A1}" presName="parentText" presStyleLbl="node1" presStyleIdx="9" presStyleCnt="11">
        <dgm:presLayoutVars>
          <dgm:chMax val="0"/>
          <dgm:bulletEnabled val="1"/>
        </dgm:presLayoutVars>
      </dgm:prSet>
      <dgm:spPr/>
    </dgm:pt>
    <dgm:pt modelId="{06F4994C-D40C-4411-B4E1-EF30DE542C5B}" type="pres">
      <dgm:prSet presAssocID="{3A72B7EF-4EFB-4CDD-8545-34D9AE6163A1}" presName="childText" presStyleLbl="revTx" presStyleIdx="0" presStyleCnt="1" custScaleY="213713">
        <dgm:presLayoutVars>
          <dgm:bulletEnabled val="1"/>
        </dgm:presLayoutVars>
      </dgm:prSet>
      <dgm:spPr/>
    </dgm:pt>
    <dgm:pt modelId="{50F43101-F831-4FF7-854B-401DA8A72B89}" type="pres">
      <dgm:prSet presAssocID="{11F73223-F1AB-4688-9401-C6BB2F2E8463}" presName="parentText" presStyleLbl="node1" presStyleIdx="10" presStyleCnt="11" custScaleY="141928">
        <dgm:presLayoutVars>
          <dgm:chMax val="0"/>
          <dgm:bulletEnabled val="1"/>
        </dgm:presLayoutVars>
      </dgm:prSet>
      <dgm:spPr/>
    </dgm:pt>
  </dgm:ptLst>
  <dgm:cxnLst>
    <dgm:cxn modelId="{925DA300-36E4-40F2-B970-F6E1B7B268B8}" type="presOf" srcId="{03BB8ED8-6DDA-48D7-9957-9E29A7F99C1E}" destId="{CE604108-F09B-4413-813E-D8D57C726C1C}" srcOrd="0" destOrd="0" presId="urn:microsoft.com/office/officeart/2005/8/layout/vList2"/>
    <dgm:cxn modelId="{D6101A04-33F8-4DA6-BE8E-A77587FEB5F1}" srcId="{77E11F02-8393-4076-98ED-DD680684A246}" destId="{E0085546-DCFE-4356-9CA6-D881527898D9}" srcOrd="7" destOrd="0" parTransId="{781F19F0-5E5D-4330-8E4E-29A862799EED}" sibTransId="{4164178D-6976-468F-992F-896699435A15}"/>
    <dgm:cxn modelId="{FF57CA05-E43D-496E-A721-B379A6B1144A}" srcId="{3A72B7EF-4EFB-4CDD-8545-34D9AE6163A1}" destId="{116DA522-DF78-40B0-AB17-CDAE19E78F13}" srcOrd="1" destOrd="0" parTransId="{E895DC87-DEC0-41E0-9C5D-91B48BC191BE}" sibTransId="{A7EC68AB-C1E2-4A88-B1D1-E08B7957E661}"/>
    <dgm:cxn modelId="{1D3DD218-E3B8-4C79-A8D3-5226A2CBF87B}" srcId="{77E11F02-8393-4076-98ED-DD680684A246}" destId="{03BB8ED8-6DDA-48D7-9957-9E29A7F99C1E}" srcOrd="2" destOrd="0" parTransId="{3A0F2360-73FB-407A-A77C-9C0FEBC2B62D}" sibTransId="{F2C26647-EE76-47DB-9284-1F55F7AF35AE}"/>
    <dgm:cxn modelId="{3020781A-C42D-4DFF-AE45-1E1257974B69}" srcId="{77E11F02-8393-4076-98ED-DD680684A246}" destId="{D42CDEA3-B182-48E4-96D3-49F44C7FB410}" srcOrd="4" destOrd="0" parTransId="{22527824-D8A4-4F10-A800-F84C4F537923}" sibTransId="{B0C4D350-8694-4B75-AB17-214DD43C9ECB}"/>
    <dgm:cxn modelId="{71BF3F28-762D-4486-9518-B2C3A4249CF4}" type="presOf" srcId="{E0085546-DCFE-4356-9CA6-D881527898D9}" destId="{86F363BA-046E-4964-962B-B3F45799022A}" srcOrd="0" destOrd="0" presId="urn:microsoft.com/office/officeart/2005/8/layout/vList2"/>
    <dgm:cxn modelId="{EBC5613C-C309-4150-B451-3829F85ABB10}" type="presOf" srcId="{11F73223-F1AB-4688-9401-C6BB2F2E8463}" destId="{50F43101-F831-4FF7-854B-401DA8A72B89}" srcOrd="0" destOrd="0" presId="urn:microsoft.com/office/officeart/2005/8/layout/vList2"/>
    <dgm:cxn modelId="{50F1BE42-A1F2-4D4F-988F-F2566B532B34}" type="presOf" srcId="{D42CDEA3-B182-48E4-96D3-49F44C7FB410}" destId="{FFC81581-1E0D-4E6A-ADF1-41E02CEB51E9}" srcOrd="0" destOrd="0" presId="urn:microsoft.com/office/officeart/2005/8/layout/vList2"/>
    <dgm:cxn modelId="{19430344-0AD0-4C12-8D1E-4241493CDCEC}" type="presOf" srcId="{77E11F02-8393-4076-98ED-DD680684A246}" destId="{77FE6E47-4606-4A74-9F3F-957724E3411E}" srcOrd="0" destOrd="0" presId="urn:microsoft.com/office/officeart/2005/8/layout/vList2"/>
    <dgm:cxn modelId="{46B09B4B-D08F-4FAC-8F52-014E8202FF51}" type="presOf" srcId="{116DA522-DF78-40B0-AB17-CDAE19E78F13}" destId="{06F4994C-D40C-4411-B4E1-EF30DE542C5B}" srcOrd="0" destOrd="1" presId="urn:microsoft.com/office/officeart/2005/8/layout/vList2"/>
    <dgm:cxn modelId="{3522DD4D-1D92-473B-9A66-7AE8815AA8EE}" srcId="{77E11F02-8393-4076-98ED-DD680684A246}" destId="{243F30B7-3FC8-436D-BF12-BB1689C2C88C}" srcOrd="3" destOrd="0" parTransId="{C27F9237-64FF-48C4-90B6-17C9BFDEAFEA}" sibTransId="{9C70B997-1C28-4F89-A2A0-58F6DD442869}"/>
    <dgm:cxn modelId="{95AD3E50-88C3-44C1-B742-AF80EB3A3658}" type="presOf" srcId="{AA650D31-4872-471B-91F9-511E7374C95C}" destId="{36C2D91A-BC85-469B-9556-19A8161FF445}" srcOrd="0" destOrd="0" presId="urn:microsoft.com/office/officeart/2005/8/layout/vList2"/>
    <dgm:cxn modelId="{3DBA8356-5077-4848-A4F5-9EBDA6898614}" type="presOf" srcId="{E19034DF-7B6E-47F6-80B0-9774CD3A63DD}" destId="{BCF55523-879A-4B86-961E-321E5D661DE5}" srcOrd="0" destOrd="0" presId="urn:microsoft.com/office/officeart/2005/8/layout/vList2"/>
    <dgm:cxn modelId="{C5D6F55C-C8F7-4C11-94F9-70F08F39C3F4}" srcId="{3A72B7EF-4EFB-4CDD-8545-34D9AE6163A1}" destId="{14F12BB8-E329-436E-B94B-8EDA0C2694A8}" srcOrd="2" destOrd="0" parTransId="{7EA179AD-2C81-4430-BAA4-5A338E5B67D7}" sibTransId="{502ABAB4-CCE7-419A-B068-BDFF0A1AADDD}"/>
    <dgm:cxn modelId="{0E571960-DE01-47B1-9068-1A38B05A9B42}" srcId="{77E11F02-8393-4076-98ED-DD680684A246}" destId="{11F73223-F1AB-4688-9401-C6BB2F2E8463}" srcOrd="10" destOrd="0" parTransId="{E3C2B818-C195-4683-9951-0BB7AEEB1F34}" sibTransId="{C2C4F733-6C09-4A97-BA7E-6595F3A8080F}"/>
    <dgm:cxn modelId="{F608D967-B981-45D7-8D89-274E3094D887}" type="presOf" srcId="{DBB4C2DD-0532-4FC5-92E2-7F03688EF14F}" destId="{4523C7A2-4056-45E6-9B68-C02283502EF7}" srcOrd="0" destOrd="0" presId="urn:microsoft.com/office/officeart/2005/8/layout/vList2"/>
    <dgm:cxn modelId="{FC28E56C-B576-454A-A706-4A3DA9D7B49B}" srcId="{77E11F02-8393-4076-98ED-DD680684A246}" destId="{E19034DF-7B6E-47F6-80B0-9774CD3A63DD}" srcOrd="1" destOrd="0" parTransId="{89ED238E-4542-4D6C-87AA-68810E56A21D}" sibTransId="{38E3863F-41F5-4ACE-BC98-989F44891C11}"/>
    <dgm:cxn modelId="{B91D2A7D-F70B-434B-A4C1-212E750B031D}" type="presOf" srcId="{14F12BB8-E329-436E-B94B-8EDA0C2694A8}" destId="{06F4994C-D40C-4411-B4E1-EF30DE542C5B}" srcOrd="0" destOrd="2" presId="urn:microsoft.com/office/officeart/2005/8/layout/vList2"/>
    <dgm:cxn modelId="{BF2DBA84-30B5-4E7B-89FD-66DF2A8F21E1}" srcId="{3A72B7EF-4EFB-4CDD-8545-34D9AE6163A1}" destId="{C7A4164A-0A85-4916-9C42-E935583A357C}" srcOrd="0" destOrd="0" parTransId="{9D0750ED-D613-4759-B094-0D85DE73D26C}" sibTransId="{1A54770D-1DBF-4724-83BB-18A7B2ED46FD}"/>
    <dgm:cxn modelId="{2373629B-2A52-4D57-9197-AB51DD282856}" type="presOf" srcId="{646A26EB-E9D5-49E2-8565-BB7C426E6FBC}" destId="{F785FDB1-BF13-4155-90A0-73D97C6A7E7C}" srcOrd="0" destOrd="0" presId="urn:microsoft.com/office/officeart/2005/8/layout/vList2"/>
    <dgm:cxn modelId="{08B4279F-6194-4C1D-9336-BCDF3C609C65}" type="presOf" srcId="{3A72B7EF-4EFB-4CDD-8545-34D9AE6163A1}" destId="{625B7EC5-C445-4510-A1AD-27F3D0DB75AF}" srcOrd="0" destOrd="0" presId="urn:microsoft.com/office/officeart/2005/8/layout/vList2"/>
    <dgm:cxn modelId="{4DFC8EC2-BFEC-4828-A5EC-C88B2FC4602E}" type="presOf" srcId="{243F30B7-3FC8-436D-BF12-BB1689C2C88C}" destId="{0408AFFF-635F-45F2-AB2B-C92E44E56EC9}" srcOrd="0" destOrd="0" presId="urn:microsoft.com/office/officeart/2005/8/layout/vList2"/>
    <dgm:cxn modelId="{07A19EC9-FCCB-4F29-82C6-DEFB74EB64D7}" srcId="{77E11F02-8393-4076-98ED-DD680684A246}" destId="{646A26EB-E9D5-49E2-8565-BB7C426E6FBC}" srcOrd="6" destOrd="0" parTransId="{07C027D8-E22C-4209-9973-535B60884A88}" sibTransId="{72A790B1-C677-4084-940C-A510491FE644}"/>
    <dgm:cxn modelId="{7B0BDCCE-B624-4B4D-8051-4F771B5673C7}" type="presOf" srcId="{C7A4164A-0A85-4916-9C42-E935583A357C}" destId="{06F4994C-D40C-4411-B4E1-EF30DE542C5B}" srcOrd="0" destOrd="0" presId="urn:microsoft.com/office/officeart/2005/8/layout/vList2"/>
    <dgm:cxn modelId="{D32A0DE6-BE75-4FA8-A0A2-1A81D44447BA}" srcId="{77E11F02-8393-4076-98ED-DD680684A246}" destId="{DBB4C2DD-0532-4FC5-92E2-7F03688EF14F}" srcOrd="8" destOrd="0" parTransId="{8442AB2C-16C2-47A6-AF12-D04E42A5E69A}" sibTransId="{87314560-8A6B-448B-A6E8-9D03787F408A}"/>
    <dgm:cxn modelId="{63DF52E9-0F0E-47E6-B885-8BD1A3B138C5}" srcId="{77E11F02-8393-4076-98ED-DD680684A246}" destId="{AA650D31-4872-471B-91F9-511E7374C95C}" srcOrd="0" destOrd="0" parTransId="{ACE336BE-69EC-4007-876A-ABA0B038B186}" sibTransId="{F4E37E77-7BF1-46C4-92C5-E1E90C4E59E5}"/>
    <dgm:cxn modelId="{3973E4E9-1B72-47AE-8D07-B94E67D9D846}" srcId="{77E11F02-8393-4076-98ED-DD680684A246}" destId="{CB87B3EC-FBD7-4FAC-907B-BEE4A6ED1C4C}" srcOrd="5" destOrd="0" parTransId="{CCB70357-36A1-4062-A7C4-5046FA7DFFE4}" sibTransId="{241477B7-4C2C-4C6D-98B4-E13B2B931CF2}"/>
    <dgm:cxn modelId="{E5B2ADF5-93C0-4C56-A724-61A422BC0213}" srcId="{77E11F02-8393-4076-98ED-DD680684A246}" destId="{3A72B7EF-4EFB-4CDD-8545-34D9AE6163A1}" srcOrd="9" destOrd="0" parTransId="{F32D1822-11D6-43AD-836A-8587C0359074}" sibTransId="{BBF7BE75-B4ED-40AE-B69A-9A884E5B40E1}"/>
    <dgm:cxn modelId="{3EF49DFA-675C-49B6-8EB2-8E9EBF183773}" type="presOf" srcId="{CB87B3EC-FBD7-4FAC-907B-BEE4A6ED1C4C}" destId="{DE8DA778-54DD-40C9-BD3C-32CA4F92B19A}" srcOrd="0" destOrd="0" presId="urn:microsoft.com/office/officeart/2005/8/layout/vList2"/>
    <dgm:cxn modelId="{4977F23B-EA0D-4FBA-AD7E-AFECC538039E}" type="presParOf" srcId="{77FE6E47-4606-4A74-9F3F-957724E3411E}" destId="{36C2D91A-BC85-469B-9556-19A8161FF445}" srcOrd="0" destOrd="0" presId="urn:microsoft.com/office/officeart/2005/8/layout/vList2"/>
    <dgm:cxn modelId="{3C89A49F-7482-4FFB-88F8-68DF274A0720}" type="presParOf" srcId="{77FE6E47-4606-4A74-9F3F-957724E3411E}" destId="{53D3B028-A73C-4585-8C33-56D4F7D64807}" srcOrd="1" destOrd="0" presId="urn:microsoft.com/office/officeart/2005/8/layout/vList2"/>
    <dgm:cxn modelId="{A315E327-46BF-4B14-BFC0-858A3B0A86E7}" type="presParOf" srcId="{77FE6E47-4606-4A74-9F3F-957724E3411E}" destId="{BCF55523-879A-4B86-961E-321E5D661DE5}" srcOrd="2" destOrd="0" presId="urn:microsoft.com/office/officeart/2005/8/layout/vList2"/>
    <dgm:cxn modelId="{3F826D4F-46E0-42B5-9A0B-D5755CFAD02B}" type="presParOf" srcId="{77FE6E47-4606-4A74-9F3F-957724E3411E}" destId="{8470C870-91FA-4A56-B5C4-17D512922BF1}" srcOrd="3" destOrd="0" presId="urn:microsoft.com/office/officeart/2005/8/layout/vList2"/>
    <dgm:cxn modelId="{AC007F42-8371-433A-AE0C-E7C7B9904401}" type="presParOf" srcId="{77FE6E47-4606-4A74-9F3F-957724E3411E}" destId="{CE604108-F09B-4413-813E-D8D57C726C1C}" srcOrd="4" destOrd="0" presId="urn:microsoft.com/office/officeart/2005/8/layout/vList2"/>
    <dgm:cxn modelId="{83C31877-3480-43D4-8D32-13278B16F110}" type="presParOf" srcId="{77FE6E47-4606-4A74-9F3F-957724E3411E}" destId="{1E19C54F-F8F9-47C2-B37A-4BB735BA9533}" srcOrd="5" destOrd="0" presId="urn:microsoft.com/office/officeart/2005/8/layout/vList2"/>
    <dgm:cxn modelId="{916DFDD3-AA1E-46F8-864E-4297C53BA006}" type="presParOf" srcId="{77FE6E47-4606-4A74-9F3F-957724E3411E}" destId="{0408AFFF-635F-45F2-AB2B-C92E44E56EC9}" srcOrd="6" destOrd="0" presId="urn:microsoft.com/office/officeart/2005/8/layout/vList2"/>
    <dgm:cxn modelId="{223C4F2C-9633-482D-9EED-E1664190F7AA}" type="presParOf" srcId="{77FE6E47-4606-4A74-9F3F-957724E3411E}" destId="{687B3CFD-4874-4925-A25B-75492C0091C5}" srcOrd="7" destOrd="0" presId="urn:microsoft.com/office/officeart/2005/8/layout/vList2"/>
    <dgm:cxn modelId="{56660FCC-F855-4FC5-A040-7505E3572BCF}" type="presParOf" srcId="{77FE6E47-4606-4A74-9F3F-957724E3411E}" destId="{FFC81581-1E0D-4E6A-ADF1-41E02CEB51E9}" srcOrd="8" destOrd="0" presId="urn:microsoft.com/office/officeart/2005/8/layout/vList2"/>
    <dgm:cxn modelId="{7D94AAE2-DCDC-4B5E-859A-F683A38CF41F}" type="presParOf" srcId="{77FE6E47-4606-4A74-9F3F-957724E3411E}" destId="{4A229EFB-CA87-4853-BE8F-F38357942009}" srcOrd="9" destOrd="0" presId="urn:microsoft.com/office/officeart/2005/8/layout/vList2"/>
    <dgm:cxn modelId="{2456376E-4E56-4607-9DC4-376CD465BDDB}" type="presParOf" srcId="{77FE6E47-4606-4A74-9F3F-957724E3411E}" destId="{DE8DA778-54DD-40C9-BD3C-32CA4F92B19A}" srcOrd="10" destOrd="0" presId="urn:microsoft.com/office/officeart/2005/8/layout/vList2"/>
    <dgm:cxn modelId="{7E6BF949-C102-41DD-ADDE-EE963054A79E}" type="presParOf" srcId="{77FE6E47-4606-4A74-9F3F-957724E3411E}" destId="{4CF73064-97D3-46C8-ABED-120E3FB708F7}" srcOrd="11" destOrd="0" presId="urn:microsoft.com/office/officeart/2005/8/layout/vList2"/>
    <dgm:cxn modelId="{618427E4-4581-406E-8210-9D39DA97959E}" type="presParOf" srcId="{77FE6E47-4606-4A74-9F3F-957724E3411E}" destId="{F785FDB1-BF13-4155-90A0-73D97C6A7E7C}" srcOrd="12" destOrd="0" presId="urn:microsoft.com/office/officeart/2005/8/layout/vList2"/>
    <dgm:cxn modelId="{D66524E2-60B5-4DD1-9627-B04FAD31A725}" type="presParOf" srcId="{77FE6E47-4606-4A74-9F3F-957724E3411E}" destId="{FD275FD2-17CF-4910-B580-CB1728D5BD72}" srcOrd="13" destOrd="0" presId="urn:microsoft.com/office/officeart/2005/8/layout/vList2"/>
    <dgm:cxn modelId="{0711F08D-06D8-4761-B852-6F80C3CF20D8}" type="presParOf" srcId="{77FE6E47-4606-4A74-9F3F-957724E3411E}" destId="{86F363BA-046E-4964-962B-B3F45799022A}" srcOrd="14" destOrd="0" presId="urn:microsoft.com/office/officeart/2005/8/layout/vList2"/>
    <dgm:cxn modelId="{F46E51D5-F494-4492-A9C3-317DC4F745AC}" type="presParOf" srcId="{77FE6E47-4606-4A74-9F3F-957724E3411E}" destId="{C2ECED3A-563C-4D9F-9EB9-A517E53E156B}" srcOrd="15" destOrd="0" presId="urn:microsoft.com/office/officeart/2005/8/layout/vList2"/>
    <dgm:cxn modelId="{47D674FA-4E7A-40D7-B34B-858E97F6FA5A}" type="presParOf" srcId="{77FE6E47-4606-4A74-9F3F-957724E3411E}" destId="{4523C7A2-4056-45E6-9B68-C02283502EF7}" srcOrd="16" destOrd="0" presId="urn:microsoft.com/office/officeart/2005/8/layout/vList2"/>
    <dgm:cxn modelId="{E6FBCCA1-12D5-4AA9-AC07-0DF0C14B1FB5}" type="presParOf" srcId="{77FE6E47-4606-4A74-9F3F-957724E3411E}" destId="{90D78525-ADA9-490F-A420-8B91D51EC662}" srcOrd="17" destOrd="0" presId="urn:microsoft.com/office/officeart/2005/8/layout/vList2"/>
    <dgm:cxn modelId="{04D32830-C528-4A85-8CDC-4649B8B8AEAE}" type="presParOf" srcId="{77FE6E47-4606-4A74-9F3F-957724E3411E}" destId="{625B7EC5-C445-4510-A1AD-27F3D0DB75AF}" srcOrd="18" destOrd="0" presId="urn:microsoft.com/office/officeart/2005/8/layout/vList2"/>
    <dgm:cxn modelId="{03675DE3-48D0-489D-9878-15EA4CA57930}" type="presParOf" srcId="{77FE6E47-4606-4A74-9F3F-957724E3411E}" destId="{06F4994C-D40C-4411-B4E1-EF30DE542C5B}" srcOrd="19" destOrd="0" presId="urn:microsoft.com/office/officeart/2005/8/layout/vList2"/>
    <dgm:cxn modelId="{55CB3B9E-B4AE-4AB2-963B-FF810743F6AB}" type="presParOf" srcId="{77FE6E47-4606-4A74-9F3F-957724E3411E}" destId="{50F43101-F831-4FF7-854B-401DA8A72B89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4FBAE2-56D7-4973-814F-CA0074F1625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C1EAD0-7712-4E3F-8E6E-7322CE9D472B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Invloed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gezondheid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/>
            <a:t>op </a:t>
          </a:r>
          <a:r>
            <a:rPr lang="en-US" dirty="0" err="1"/>
            <a:t>bestaanszekerheid</a:t>
          </a:r>
          <a:r>
            <a:rPr lang="en-US" dirty="0"/>
            <a:t> </a:t>
          </a:r>
        </a:p>
      </dgm:t>
    </dgm:pt>
    <dgm:pt modelId="{4D28852F-B741-4E99-AA4E-967EF1547A36}" type="parTrans" cxnId="{48DC6E69-190F-4457-9C4F-850FD3069A10}">
      <dgm:prSet/>
      <dgm:spPr/>
      <dgm:t>
        <a:bodyPr/>
        <a:lstStyle/>
        <a:p>
          <a:endParaRPr lang="en-US"/>
        </a:p>
      </dgm:t>
    </dgm:pt>
    <dgm:pt modelId="{ABCD3C1F-8BB4-41A5-ACC4-A91E7A51E9FE}" type="sibTrans" cxnId="{48DC6E69-190F-4457-9C4F-850FD3069A10}">
      <dgm:prSet/>
      <dgm:spPr/>
      <dgm:t>
        <a:bodyPr/>
        <a:lstStyle/>
        <a:p>
          <a:endParaRPr lang="en-US"/>
        </a:p>
      </dgm:t>
    </dgm:pt>
    <dgm:pt modelId="{C199CD33-D9E6-403C-9136-AA4672453C96}">
      <dgm:prSet/>
      <dgm:spPr/>
      <dgm:t>
        <a:bodyPr/>
        <a:lstStyle/>
        <a:p>
          <a:r>
            <a:rPr lang="nl-NL" dirty="0"/>
            <a:t>Invloed bestaanszekerheid op gezondheid</a:t>
          </a:r>
          <a:endParaRPr lang="en-US" dirty="0"/>
        </a:p>
      </dgm:t>
    </dgm:pt>
    <dgm:pt modelId="{780292F0-9F38-4295-8009-79EE64C00D7E}" type="parTrans" cxnId="{3E244869-65F0-4E5B-9755-9924998C6A9B}">
      <dgm:prSet/>
      <dgm:spPr/>
      <dgm:t>
        <a:bodyPr/>
        <a:lstStyle/>
        <a:p>
          <a:endParaRPr lang="en-US"/>
        </a:p>
      </dgm:t>
    </dgm:pt>
    <dgm:pt modelId="{3F82A497-DE76-4E17-9248-1B527E58DBCB}" type="sibTrans" cxnId="{3E244869-65F0-4E5B-9755-9924998C6A9B}">
      <dgm:prSet/>
      <dgm:spPr/>
      <dgm:t>
        <a:bodyPr/>
        <a:lstStyle/>
        <a:p>
          <a:endParaRPr lang="en-US"/>
        </a:p>
      </dgm:t>
    </dgm:pt>
    <dgm:pt modelId="{2DF5D377-D202-4009-BDEA-423AD57C065C}" type="pres">
      <dgm:prSet presAssocID="{A04FBAE2-56D7-4973-814F-CA0074F1625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6986D2E-E036-4DAF-B9CA-C2D32B48E526}" type="pres">
      <dgm:prSet presAssocID="{95C1EAD0-7712-4E3F-8E6E-7322CE9D472B}" presName="hierRoot1" presStyleCnt="0"/>
      <dgm:spPr/>
    </dgm:pt>
    <dgm:pt modelId="{707A34BA-F9C3-4EE9-BFA8-D50363A38617}" type="pres">
      <dgm:prSet presAssocID="{95C1EAD0-7712-4E3F-8E6E-7322CE9D472B}" presName="composite" presStyleCnt="0"/>
      <dgm:spPr/>
    </dgm:pt>
    <dgm:pt modelId="{FF12F5EF-8A2A-4C82-B6B8-5E4121F4CD67}" type="pres">
      <dgm:prSet presAssocID="{95C1EAD0-7712-4E3F-8E6E-7322CE9D472B}" presName="background" presStyleLbl="node0" presStyleIdx="0" presStyleCnt="2"/>
      <dgm:spPr>
        <a:solidFill>
          <a:srgbClr val="ADAC74"/>
        </a:solidFill>
      </dgm:spPr>
    </dgm:pt>
    <dgm:pt modelId="{855E6655-978D-42BA-A960-B8800D16CF88}" type="pres">
      <dgm:prSet presAssocID="{95C1EAD0-7712-4E3F-8E6E-7322CE9D472B}" presName="text" presStyleLbl="fgAcc0" presStyleIdx="0" presStyleCnt="2">
        <dgm:presLayoutVars>
          <dgm:chPref val="3"/>
        </dgm:presLayoutVars>
      </dgm:prSet>
      <dgm:spPr/>
    </dgm:pt>
    <dgm:pt modelId="{FF43AC75-6961-456C-8C0A-D5C5EA2916B3}" type="pres">
      <dgm:prSet presAssocID="{95C1EAD0-7712-4E3F-8E6E-7322CE9D472B}" presName="hierChild2" presStyleCnt="0"/>
      <dgm:spPr/>
    </dgm:pt>
    <dgm:pt modelId="{2076C438-CA48-439B-A2A1-776FBC5B88C9}" type="pres">
      <dgm:prSet presAssocID="{C199CD33-D9E6-403C-9136-AA4672453C96}" presName="hierRoot1" presStyleCnt="0"/>
      <dgm:spPr/>
    </dgm:pt>
    <dgm:pt modelId="{6F6046B4-3DF2-40C9-9C6B-C4BF24878C3A}" type="pres">
      <dgm:prSet presAssocID="{C199CD33-D9E6-403C-9136-AA4672453C96}" presName="composite" presStyleCnt="0"/>
      <dgm:spPr/>
    </dgm:pt>
    <dgm:pt modelId="{D0F1AAD3-7D73-44C3-8C4A-E23AD594A37C}" type="pres">
      <dgm:prSet presAssocID="{C199CD33-D9E6-403C-9136-AA4672453C96}" presName="background" presStyleLbl="node0" presStyleIdx="1" presStyleCnt="2"/>
      <dgm:spPr>
        <a:solidFill>
          <a:srgbClr val="ADAC74"/>
        </a:solidFill>
      </dgm:spPr>
    </dgm:pt>
    <dgm:pt modelId="{1325068A-EB91-4034-9120-D77AE4F84AE2}" type="pres">
      <dgm:prSet presAssocID="{C199CD33-D9E6-403C-9136-AA4672453C96}" presName="text" presStyleLbl="fgAcc0" presStyleIdx="1" presStyleCnt="2">
        <dgm:presLayoutVars>
          <dgm:chPref val="3"/>
        </dgm:presLayoutVars>
      </dgm:prSet>
      <dgm:spPr/>
    </dgm:pt>
    <dgm:pt modelId="{54EFAF8C-3320-49F8-BDA6-97F2EA0BC797}" type="pres">
      <dgm:prSet presAssocID="{C199CD33-D9E6-403C-9136-AA4672453C96}" presName="hierChild2" presStyleCnt="0"/>
      <dgm:spPr/>
    </dgm:pt>
  </dgm:ptLst>
  <dgm:cxnLst>
    <dgm:cxn modelId="{67C67341-C984-4B58-85C1-F19B4B92695B}" type="presOf" srcId="{C199CD33-D9E6-403C-9136-AA4672453C96}" destId="{1325068A-EB91-4034-9120-D77AE4F84AE2}" srcOrd="0" destOrd="0" presId="urn:microsoft.com/office/officeart/2005/8/layout/hierarchy1"/>
    <dgm:cxn modelId="{FBCF004E-5637-4B99-A8D2-F63B72C42978}" type="presOf" srcId="{A04FBAE2-56D7-4973-814F-CA0074F16258}" destId="{2DF5D377-D202-4009-BDEA-423AD57C065C}" srcOrd="0" destOrd="0" presId="urn:microsoft.com/office/officeart/2005/8/layout/hierarchy1"/>
    <dgm:cxn modelId="{3E244869-65F0-4E5B-9755-9924998C6A9B}" srcId="{A04FBAE2-56D7-4973-814F-CA0074F16258}" destId="{C199CD33-D9E6-403C-9136-AA4672453C96}" srcOrd="1" destOrd="0" parTransId="{780292F0-9F38-4295-8009-79EE64C00D7E}" sibTransId="{3F82A497-DE76-4E17-9248-1B527E58DBCB}"/>
    <dgm:cxn modelId="{48DC6E69-190F-4457-9C4F-850FD3069A10}" srcId="{A04FBAE2-56D7-4973-814F-CA0074F16258}" destId="{95C1EAD0-7712-4E3F-8E6E-7322CE9D472B}" srcOrd="0" destOrd="0" parTransId="{4D28852F-B741-4E99-AA4E-967EF1547A36}" sibTransId="{ABCD3C1F-8BB4-41A5-ACC4-A91E7A51E9FE}"/>
    <dgm:cxn modelId="{A509AAA2-E37E-4EAE-BFF0-5FF69FA2A928}" type="presOf" srcId="{95C1EAD0-7712-4E3F-8E6E-7322CE9D472B}" destId="{855E6655-978D-42BA-A960-B8800D16CF88}" srcOrd="0" destOrd="0" presId="urn:microsoft.com/office/officeart/2005/8/layout/hierarchy1"/>
    <dgm:cxn modelId="{FF58763A-0C75-4273-A63A-E51AC4A3C2D4}" type="presParOf" srcId="{2DF5D377-D202-4009-BDEA-423AD57C065C}" destId="{D6986D2E-E036-4DAF-B9CA-C2D32B48E526}" srcOrd="0" destOrd="0" presId="urn:microsoft.com/office/officeart/2005/8/layout/hierarchy1"/>
    <dgm:cxn modelId="{35A7A20B-C0D4-46F4-92AB-A4458088E26E}" type="presParOf" srcId="{D6986D2E-E036-4DAF-B9CA-C2D32B48E526}" destId="{707A34BA-F9C3-4EE9-BFA8-D50363A38617}" srcOrd="0" destOrd="0" presId="urn:microsoft.com/office/officeart/2005/8/layout/hierarchy1"/>
    <dgm:cxn modelId="{A91167FE-230C-49AB-9329-8E4EDC97BC59}" type="presParOf" srcId="{707A34BA-F9C3-4EE9-BFA8-D50363A38617}" destId="{FF12F5EF-8A2A-4C82-B6B8-5E4121F4CD67}" srcOrd="0" destOrd="0" presId="urn:microsoft.com/office/officeart/2005/8/layout/hierarchy1"/>
    <dgm:cxn modelId="{05D334AE-4EB3-447B-AC7F-FCF10A2C7A03}" type="presParOf" srcId="{707A34BA-F9C3-4EE9-BFA8-D50363A38617}" destId="{855E6655-978D-42BA-A960-B8800D16CF88}" srcOrd="1" destOrd="0" presId="urn:microsoft.com/office/officeart/2005/8/layout/hierarchy1"/>
    <dgm:cxn modelId="{F941E5EB-8A33-4F94-A23F-6FE5A237C180}" type="presParOf" srcId="{D6986D2E-E036-4DAF-B9CA-C2D32B48E526}" destId="{FF43AC75-6961-456C-8C0A-D5C5EA2916B3}" srcOrd="1" destOrd="0" presId="urn:microsoft.com/office/officeart/2005/8/layout/hierarchy1"/>
    <dgm:cxn modelId="{3D583100-15E3-4890-816E-E980008966BC}" type="presParOf" srcId="{2DF5D377-D202-4009-BDEA-423AD57C065C}" destId="{2076C438-CA48-439B-A2A1-776FBC5B88C9}" srcOrd="1" destOrd="0" presId="urn:microsoft.com/office/officeart/2005/8/layout/hierarchy1"/>
    <dgm:cxn modelId="{CE9BCE69-71DA-49FE-B988-E725CDBD9AC7}" type="presParOf" srcId="{2076C438-CA48-439B-A2A1-776FBC5B88C9}" destId="{6F6046B4-3DF2-40C9-9C6B-C4BF24878C3A}" srcOrd="0" destOrd="0" presId="urn:microsoft.com/office/officeart/2005/8/layout/hierarchy1"/>
    <dgm:cxn modelId="{DDBCE609-9093-4B80-9808-4F6861C5B90B}" type="presParOf" srcId="{6F6046B4-3DF2-40C9-9C6B-C4BF24878C3A}" destId="{D0F1AAD3-7D73-44C3-8C4A-E23AD594A37C}" srcOrd="0" destOrd="0" presId="urn:microsoft.com/office/officeart/2005/8/layout/hierarchy1"/>
    <dgm:cxn modelId="{011AFB9A-A53F-4576-B717-055F0A1154C8}" type="presParOf" srcId="{6F6046B4-3DF2-40C9-9C6B-C4BF24878C3A}" destId="{1325068A-EB91-4034-9120-D77AE4F84AE2}" srcOrd="1" destOrd="0" presId="urn:microsoft.com/office/officeart/2005/8/layout/hierarchy1"/>
    <dgm:cxn modelId="{FEACA1CD-9DCB-4D6F-ADF0-F8C4C9FC9B2D}" type="presParOf" srcId="{2076C438-CA48-439B-A2A1-776FBC5B88C9}" destId="{54EFAF8C-3320-49F8-BDA6-97F2EA0BC7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231EC1-B0B8-4D01-B979-57F46692C74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CEF20D-CE56-479C-8CF1-BF634125D3BF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Bestaansrecht als basis </a:t>
          </a:r>
          <a:endParaRPr lang="en-US" dirty="0"/>
        </a:p>
      </dgm:t>
    </dgm:pt>
    <dgm:pt modelId="{61FCA415-CA8D-4838-B6FE-4926A1A04E4D}" type="parTrans" cxnId="{08E703AD-46D8-4D2A-B03A-9B6DAAC16A1C}">
      <dgm:prSet/>
      <dgm:spPr/>
      <dgm:t>
        <a:bodyPr/>
        <a:lstStyle/>
        <a:p>
          <a:endParaRPr lang="en-US"/>
        </a:p>
      </dgm:t>
    </dgm:pt>
    <dgm:pt modelId="{4F3F77F9-7598-4283-BAC5-32977CBF75B6}" type="sibTrans" cxnId="{08E703AD-46D8-4D2A-B03A-9B6DAAC16A1C}">
      <dgm:prSet/>
      <dgm:spPr/>
      <dgm:t>
        <a:bodyPr/>
        <a:lstStyle/>
        <a:p>
          <a:endParaRPr lang="en-US"/>
        </a:p>
      </dgm:t>
    </dgm:pt>
    <dgm:pt modelId="{EE64B764-B739-4959-BFE0-577E196B5372}">
      <dgm:prSet custT="1"/>
      <dgm:spPr/>
      <dgm:t>
        <a:bodyPr/>
        <a:lstStyle/>
        <a:p>
          <a:r>
            <a:rPr lang="nl-NL" sz="1600" dirty="0"/>
            <a:t>Fysieke veiligheid </a:t>
          </a:r>
          <a:endParaRPr lang="en-US" sz="1600" dirty="0"/>
        </a:p>
      </dgm:t>
    </dgm:pt>
    <dgm:pt modelId="{9370F490-BDE2-42EE-BADC-7584AEFC9F65}" type="parTrans" cxnId="{2D5874E2-2C7B-40A8-A56A-DFCA9495F8D9}">
      <dgm:prSet/>
      <dgm:spPr/>
      <dgm:t>
        <a:bodyPr/>
        <a:lstStyle/>
        <a:p>
          <a:endParaRPr lang="en-US"/>
        </a:p>
      </dgm:t>
    </dgm:pt>
    <dgm:pt modelId="{D9DBFBB6-D4CD-4747-A792-252ED19F856C}" type="sibTrans" cxnId="{2D5874E2-2C7B-40A8-A56A-DFCA9495F8D9}">
      <dgm:prSet/>
      <dgm:spPr/>
      <dgm:t>
        <a:bodyPr/>
        <a:lstStyle/>
        <a:p>
          <a:endParaRPr lang="en-US"/>
        </a:p>
      </dgm:t>
    </dgm:pt>
    <dgm:pt modelId="{7AEC7BE3-E429-4E45-9801-95E1468616F8}">
      <dgm:prSet custT="1"/>
      <dgm:spPr/>
      <dgm:t>
        <a:bodyPr/>
        <a:lstStyle/>
        <a:p>
          <a:r>
            <a:rPr lang="nl-NL" sz="1600" dirty="0"/>
            <a:t>Mentaal/emotionele veiligheid </a:t>
          </a:r>
          <a:endParaRPr lang="en-US" sz="1600" i="1" dirty="0"/>
        </a:p>
      </dgm:t>
    </dgm:pt>
    <dgm:pt modelId="{2B0D487E-47A0-4139-93D5-C9C251BFBA14}" type="parTrans" cxnId="{5B079479-3F35-4331-B870-F7C04764A2A8}">
      <dgm:prSet/>
      <dgm:spPr/>
      <dgm:t>
        <a:bodyPr/>
        <a:lstStyle/>
        <a:p>
          <a:endParaRPr lang="en-US"/>
        </a:p>
      </dgm:t>
    </dgm:pt>
    <dgm:pt modelId="{0C78F4F6-40F6-43E7-BFF3-28F7A5A07E3B}" type="sibTrans" cxnId="{5B079479-3F35-4331-B870-F7C04764A2A8}">
      <dgm:prSet/>
      <dgm:spPr/>
      <dgm:t>
        <a:bodyPr/>
        <a:lstStyle/>
        <a:p>
          <a:endParaRPr lang="en-US"/>
        </a:p>
      </dgm:t>
    </dgm:pt>
    <dgm:pt modelId="{85623482-0571-45F7-957C-5B8FCE6BC410}">
      <dgm:prSet custT="1"/>
      <dgm:spPr/>
      <dgm:t>
        <a:bodyPr/>
        <a:lstStyle/>
        <a:p>
          <a:r>
            <a:rPr lang="nl-NL" sz="1600" dirty="0"/>
            <a:t>Maatschappelijk bestaansrecht</a:t>
          </a:r>
          <a:endParaRPr lang="en-US" sz="1600" i="1" dirty="0"/>
        </a:p>
      </dgm:t>
    </dgm:pt>
    <dgm:pt modelId="{3B4FE479-1B7D-4C79-97A4-293688573132}" type="parTrans" cxnId="{9F6EB871-240B-48AE-9028-D210D8EFB3FE}">
      <dgm:prSet/>
      <dgm:spPr/>
      <dgm:t>
        <a:bodyPr/>
        <a:lstStyle/>
        <a:p>
          <a:endParaRPr lang="en-US"/>
        </a:p>
      </dgm:t>
    </dgm:pt>
    <dgm:pt modelId="{1284958A-AEA3-44E3-87D9-93FD41026CCF}" type="sibTrans" cxnId="{9F6EB871-240B-48AE-9028-D210D8EFB3FE}">
      <dgm:prSet/>
      <dgm:spPr/>
      <dgm:t>
        <a:bodyPr/>
        <a:lstStyle/>
        <a:p>
          <a:endParaRPr lang="en-US"/>
        </a:p>
      </dgm:t>
    </dgm:pt>
    <dgm:pt modelId="{F3A865B8-0B95-44A4-B860-BAB19DCEC8C8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Toegang tot basisvoorzieningen </a:t>
          </a:r>
          <a:endParaRPr lang="en-US" dirty="0"/>
        </a:p>
      </dgm:t>
    </dgm:pt>
    <dgm:pt modelId="{4DA17409-7E7C-4B76-B656-6955FB6AD59B}" type="parTrans" cxnId="{228F699D-392D-445A-B1ED-63A7DA801CD7}">
      <dgm:prSet/>
      <dgm:spPr/>
      <dgm:t>
        <a:bodyPr/>
        <a:lstStyle/>
        <a:p>
          <a:endParaRPr lang="en-US"/>
        </a:p>
      </dgm:t>
    </dgm:pt>
    <dgm:pt modelId="{3AFE4DA3-956E-4183-B20D-B9E29CFA5A96}" type="sibTrans" cxnId="{228F699D-392D-445A-B1ED-63A7DA801CD7}">
      <dgm:prSet/>
      <dgm:spPr/>
      <dgm:t>
        <a:bodyPr/>
        <a:lstStyle/>
        <a:p>
          <a:endParaRPr lang="en-US"/>
        </a:p>
      </dgm:t>
    </dgm:pt>
    <dgm:pt modelId="{5B6A8AF5-7B93-45AC-ACFE-56584DF72CB4}">
      <dgm:prSet custT="1"/>
      <dgm:spPr/>
      <dgm:t>
        <a:bodyPr/>
        <a:lstStyle/>
        <a:p>
          <a:r>
            <a:rPr lang="nl-NL" sz="1600" dirty="0"/>
            <a:t>Toegang tot de nodige zorg – Wat is nodige zorg? – </a:t>
          </a:r>
          <a:r>
            <a:rPr lang="nl-NL" sz="1600" i="1" dirty="0"/>
            <a:t>Kennis en keuze</a:t>
          </a:r>
          <a:endParaRPr lang="en-US" sz="1600" dirty="0"/>
        </a:p>
      </dgm:t>
    </dgm:pt>
    <dgm:pt modelId="{9585BDAF-6862-479F-9D37-4B54B9C2DF52}" type="parTrans" cxnId="{84B2F87B-3C23-40F8-A22C-211FB8489600}">
      <dgm:prSet/>
      <dgm:spPr/>
      <dgm:t>
        <a:bodyPr/>
        <a:lstStyle/>
        <a:p>
          <a:endParaRPr lang="en-US"/>
        </a:p>
      </dgm:t>
    </dgm:pt>
    <dgm:pt modelId="{54F7B8B3-8F8C-476F-9236-2EA9EA739755}" type="sibTrans" cxnId="{84B2F87B-3C23-40F8-A22C-211FB8489600}">
      <dgm:prSet/>
      <dgm:spPr/>
      <dgm:t>
        <a:bodyPr/>
        <a:lstStyle/>
        <a:p>
          <a:endParaRPr lang="en-US"/>
        </a:p>
      </dgm:t>
    </dgm:pt>
    <dgm:pt modelId="{88A7384D-7041-4D49-A848-9840F8036D73}">
      <dgm:prSet custT="1"/>
      <dgm:spPr/>
      <dgm:t>
        <a:bodyPr/>
        <a:lstStyle/>
        <a:p>
          <a:r>
            <a:rPr lang="nl-NL" sz="1600" dirty="0"/>
            <a:t>Toegang tot veilig (schoon) en voldoende drinkwater</a:t>
          </a:r>
          <a:endParaRPr lang="en-US" sz="1600" dirty="0"/>
        </a:p>
      </dgm:t>
    </dgm:pt>
    <dgm:pt modelId="{956CE6D2-09BB-416F-8F05-43A67DC21A82}" type="parTrans" cxnId="{0073CACD-A187-42E7-908F-25F473DFE399}">
      <dgm:prSet/>
      <dgm:spPr/>
      <dgm:t>
        <a:bodyPr/>
        <a:lstStyle/>
        <a:p>
          <a:endParaRPr lang="en-US"/>
        </a:p>
      </dgm:t>
    </dgm:pt>
    <dgm:pt modelId="{A2ECAAA5-A5E1-4777-9C5E-BE2345452944}" type="sibTrans" cxnId="{0073CACD-A187-42E7-908F-25F473DFE399}">
      <dgm:prSet/>
      <dgm:spPr/>
      <dgm:t>
        <a:bodyPr/>
        <a:lstStyle/>
        <a:p>
          <a:endParaRPr lang="en-US"/>
        </a:p>
      </dgm:t>
    </dgm:pt>
    <dgm:pt modelId="{5CBE5A02-FEF7-49EB-8A72-3BCAC6BF606D}">
      <dgm:prSet custT="1"/>
      <dgm:spPr/>
      <dgm:t>
        <a:bodyPr/>
        <a:lstStyle/>
        <a:p>
          <a:r>
            <a:rPr lang="nl-NL" sz="1600" dirty="0"/>
            <a:t>Toegang tot gepaste en goede huisvesting</a:t>
          </a:r>
          <a:endParaRPr lang="en-US" sz="1600" dirty="0"/>
        </a:p>
      </dgm:t>
    </dgm:pt>
    <dgm:pt modelId="{BD61A9F2-9B85-4101-8EDC-08AE99506564}" type="parTrans" cxnId="{4BE82537-3654-4E7D-B521-5208779F3F8F}">
      <dgm:prSet/>
      <dgm:spPr/>
      <dgm:t>
        <a:bodyPr/>
        <a:lstStyle/>
        <a:p>
          <a:endParaRPr lang="en-US"/>
        </a:p>
      </dgm:t>
    </dgm:pt>
    <dgm:pt modelId="{64788230-D1E4-4954-949F-0F82D7B5E4C2}" type="sibTrans" cxnId="{4BE82537-3654-4E7D-B521-5208779F3F8F}">
      <dgm:prSet/>
      <dgm:spPr/>
      <dgm:t>
        <a:bodyPr/>
        <a:lstStyle/>
        <a:p>
          <a:endParaRPr lang="en-US"/>
        </a:p>
      </dgm:t>
    </dgm:pt>
    <dgm:pt modelId="{C1C92344-6702-47A5-8E37-FF617AE6E9E7}">
      <dgm:prSet custT="1"/>
      <dgm:spPr/>
      <dgm:t>
        <a:bodyPr/>
        <a:lstStyle/>
        <a:p>
          <a:r>
            <a:rPr lang="nl-NL" sz="1600" dirty="0"/>
            <a:t>Toegang tot gezonde voeding </a:t>
          </a:r>
          <a:r>
            <a:rPr lang="nl-NL" sz="1600" i="1" dirty="0"/>
            <a:t>(Aparte leefstijlpijler)</a:t>
          </a:r>
          <a:endParaRPr lang="en-US" sz="1600" dirty="0"/>
        </a:p>
      </dgm:t>
    </dgm:pt>
    <dgm:pt modelId="{39CA14F1-1EEF-43CC-A460-BC854C03FAC5}" type="parTrans" cxnId="{4A10B176-FCA3-4AC7-B026-0A214668879E}">
      <dgm:prSet/>
      <dgm:spPr/>
      <dgm:t>
        <a:bodyPr/>
        <a:lstStyle/>
        <a:p>
          <a:endParaRPr lang="en-US"/>
        </a:p>
      </dgm:t>
    </dgm:pt>
    <dgm:pt modelId="{6B0EC329-EC42-49B7-8AB4-D4FD99294000}" type="sibTrans" cxnId="{4A10B176-FCA3-4AC7-B026-0A214668879E}">
      <dgm:prSet/>
      <dgm:spPr/>
      <dgm:t>
        <a:bodyPr/>
        <a:lstStyle/>
        <a:p>
          <a:endParaRPr lang="en-US"/>
        </a:p>
      </dgm:t>
    </dgm:pt>
    <dgm:pt modelId="{02A10856-6C19-4AD9-B38C-BC79D30602D4}">
      <dgm:prSet custT="1"/>
      <dgm:spPr/>
      <dgm:t>
        <a:bodyPr/>
        <a:lstStyle/>
        <a:p>
          <a:r>
            <a:rPr lang="nl-NL" sz="1600" dirty="0"/>
            <a:t>Toegankelijke </a:t>
          </a:r>
          <a:r>
            <a:rPr lang="nl-NL" sz="1600" dirty="0" err="1"/>
            <a:t>sanitatie</a:t>
          </a:r>
          <a:r>
            <a:rPr lang="nl-NL" sz="1600" dirty="0"/>
            <a:t> en badkamer voorzieningen</a:t>
          </a:r>
          <a:endParaRPr lang="en-US" sz="1600" dirty="0"/>
        </a:p>
      </dgm:t>
    </dgm:pt>
    <dgm:pt modelId="{A31817F7-9ACB-4784-AC52-155F0AF3D8E0}" type="parTrans" cxnId="{C418A716-998E-4C5D-BE51-EF772D16743A}">
      <dgm:prSet/>
      <dgm:spPr/>
      <dgm:t>
        <a:bodyPr/>
        <a:lstStyle/>
        <a:p>
          <a:endParaRPr lang="en-US"/>
        </a:p>
      </dgm:t>
    </dgm:pt>
    <dgm:pt modelId="{5600AC93-7CF5-4D4C-AAF8-FE10BE989777}" type="sibTrans" cxnId="{C418A716-998E-4C5D-BE51-EF772D16743A}">
      <dgm:prSet/>
      <dgm:spPr/>
      <dgm:t>
        <a:bodyPr/>
        <a:lstStyle/>
        <a:p>
          <a:endParaRPr lang="en-US"/>
        </a:p>
      </dgm:t>
    </dgm:pt>
    <dgm:pt modelId="{C109C680-EE68-4CCC-BAD8-164FEA8F9DDF}">
      <dgm:prSet custT="1"/>
      <dgm:spPr/>
      <dgm:t>
        <a:bodyPr/>
        <a:lstStyle/>
        <a:p>
          <a:r>
            <a:rPr lang="nl-NL" sz="1600" dirty="0"/>
            <a:t>Toegang tot nodige </a:t>
          </a:r>
          <a:r>
            <a:rPr lang="nl-NL" sz="1600" dirty="0" err="1"/>
            <a:t>leefmiddelen</a:t>
          </a:r>
          <a:r>
            <a:rPr lang="nl-NL" sz="1600" dirty="0"/>
            <a:t> en zorgmiddelen &amp; producten</a:t>
          </a:r>
          <a:endParaRPr lang="en-US" sz="1600" dirty="0"/>
        </a:p>
      </dgm:t>
    </dgm:pt>
    <dgm:pt modelId="{6B6BC973-B857-4F2E-9AED-F22D49410C6C}" type="parTrans" cxnId="{966BA2FB-96DE-4CEA-8956-683CB484F4F9}">
      <dgm:prSet/>
      <dgm:spPr/>
      <dgm:t>
        <a:bodyPr/>
        <a:lstStyle/>
        <a:p>
          <a:endParaRPr lang="en-US"/>
        </a:p>
      </dgm:t>
    </dgm:pt>
    <dgm:pt modelId="{A4AFF6AB-34EE-48D2-A9F6-7B2226A39188}" type="sibTrans" cxnId="{966BA2FB-96DE-4CEA-8956-683CB484F4F9}">
      <dgm:prSet/>
      <dgm:spPr/>
      <dgm:t>
        <a:bodyPr/>
        <a:lstStyle/>
        <a:p>
          <a:endParaRPr lang="en-US"/>
        </a:p>
      </dgm:t>
    </dgm:pt>
    <dgm:pt modelId="{0FB71D0E-A31E-46E5-9087-0874787ED3DE}">
      <dgm:prSet custT="1"/>
      <dgm:spPr/>
      <dgm:t>
        <a:bodyPr/>
        <a:lstStyle/>
        <a:p>
          <a:r>
            <a:rPr lang="en-US" sz="1600" dirty="0"/>
            <a:t>Effect van </a:t>
          </a:r>
          <a:r>
            <a:rPr lang="en-US" sz="1600" dirty="0" err="1"/>
            <a:t>onveilig</a:t>
          </a:r>
          <a:r>
            <a:rPr lang="en-US" sz="1600" dirty="0"/>
            <a:t> </a:t>
          </a:r>
          <a:r>
            <a:rPr lang="en-US" sz="1600" dirty="0" err="1"/>
            <a:t>bestaan</a:t>
          </a:r>
          <a:r>
            <a:rPr lang="en-US" sz="1600" dirty="0"/>
            <a:t> op </a:t>
          </a:r>
          <a:r>
            <a:rPr lang="en-US" sz="1600" dirty="0" err="1"/>
            <a:t>stressniveau</a:t>
          </a:r>
          <a:r>
            <a:rPr lang="en-US" sz="1600" dirty="0"/>
            <a:t> en </a:t>
          </a:r>
          <a:r>
            <a:rPr lang="en-US" sz="1600" dirty="0" err="1"/>
            <a:t>toegang</a:t>
          </a:r>
          <a:r>
            <a:rPr lang="en-US" sz="1600" dirty="0"/>
            <a:t> tot </a:t>
          </a:r>
          <a:r>
            <a:rPr lang="en-US" sz="1600" dirty="0" err="1"/>
            <a:t>voorzieningen</a:t>
          </a:r>
          <a:r>
            <a:rPr lang="en-US" sz="1600" dirty="0"/>
            <a:t> en </a:t>
          </a:r>
          <a:r>
            <a:rPr lang="en-US" sz="1600" dirty="0" err="1"/>
            <a:t>levensduur</a:t>
          </a:r>
          <a:r>
            <a:rPr lang="en-US" sz="1600" dirty="0"/>
            <a:t> en </a:t>
          </a:r>
          <a:r>
            <a:rPr lang="en-US" sz="1600" dirty="0" err="1"/>
            <a:t>kwaliteit</a:t>
          </a:r>
          <a:endParaRPr lang="en-US" sz="1600" dirty="0"/>
        </a:p>
      </dgm:t>
    </dgm:pt>
    <dgm:pt modelId="{FD615820-A246-4F96-BA01-D123FC5F7582}" type="parTrans" cxnId="{8F2C6341-90C0-43B6-A565-BFF13C050175}">
      <dgm:prSet/>
      <dgm:spPr/>
      <dgm:t>
        <a:bodyPr/>
        <a:lstStyle/>
        <a:p>
          <a:endParaRPr lang="nl-NL"/>
        </a:p>
      </dgm:t>
    </dgm:pt>
    <dgm:pt modelId="{C46D7F34-2B26-4967-9780-A832024C3EC6}" type="sibTrans" cxnId="{8F2C6341-90C0-43B6-A565-BFF13C050175}">
      <dgm:prSet/>
      <dgm:spPr/>
      <dgm:t>
        <a:bodyPr/>
        <a:lstStyle/>
        <a:p>
          <a:endParaRPr lang="nl-NL"/>
        </a:p>
      </dgm:t>
    </dgm:pt>
    <dgm:pt modelId="{074CC784-DB9D-4BA6-9605-E81C043EE44A}">
      <dgm:prSet custT="1"/>
      <dgm:spPr/>
      <dgm:t>
        <a:bodyPr/>
        <a:lstStyle/>
        <a:p>
          <a:r>
            <a:rPr lang="en-US" sz="1600" dirty="0" err="1"/>
            <a:t>Toegang</a:t>
          </a:r>
          <a:r>
            <a:rPr lang="en-US" sz="1600" dirty="0"/>
            <a:t> tot </a:t>
          </a:r>
          <a:r>
            <a:rPr lang="en-US" sz="1600" dirty="0" err="1"/>
            <a:t>energie</a:t>
          </a:r>
          <a:r>
            <a:rPr lang="en-US" sz="1600" dirty="0"/>
            <a:t> / </a:t>
          </a:r>
          <a:r>
            <a:rPr lang="en-US" sz="1600" dirty="0" err="1"/>
            <a:t>warmte</a:t>
          </a:r>
          <a:r>
            <a:rPr lang="en-US" sz="1600" dirty="0"/>
            <a:t> / </a:t>
          </a:r>
          <a:r>
            <a:rPr lang="en-US" sz="1600" dirty="0" err="1"/>
            <a:t>electra</a:t>
          </a:r>
          <a:endParaRPr lang="en-US" sz="1600" dirty="0"/>
        </a:p>
      </dgm:t>
    </dgm:pt>
    <dgm:pt modelId="{7FE6D7AE-3FA5-4F10-9B39-88EBEE43D1A0}" type="parTrans" cxnId="{451C91FB-5E1D-48EF-A29B-7BFD7FEDBA9F}">
      <dgm:prSet/>
      <dgm:spPr/>
      <dgm:t>
        <a:bodyPr/>
        <a:lstStyle/>
        <a:p>
          <a:endParaRPr lang="nl-NL"/>
        </a:p>
      </dgm:t>
    </dgm:pt>
    <dgm:pt modelId="{069849D5-C8A8-4F2F-BD8F-CC43292AD418}" type="sibTrans" cxnId="{451C91FB-5E1D-48EF-A29B-7BFD7FEDBA9F}">
      <dgm:prSet/>
      <dgm:spPr/>
      <dgm:t>
        <a:bodyPr/>
        <a:lstStyle/>
        <a:p>
          <a:endParaRPr lang="nl-NL"/>
        </a:p>
      </dgm:t>
    </dgm:pt>
    <dgm:pt modelId="{5AD07504-F65A-4A6A-AFA9-0C48E08959EC}">
      <dgm:prSet custT="1"/>
      <dgm:spPr/>
      <dgm:t>
        <a:bodyPr/>
        <a:lstStyle/>
        <a:p>
          <a:r>
            <a:rPr lang="nl-NL" sz="1600" dirty="0"/>
            <a:t>Bestaansveiligheid – </a:t>
          </a:r>
          <a:r>
            <a:rPr lang="nl-NL" sz="1600" i="1" dirty="0"/>
            <a:t>Vrijheid, recht en vrede</a:t>
          </a:r>
          <a:endParaRPr lang="en-US" sz="1600" i="1" dirty="0"/>
        </a:p>
      </dgm:t>
    </dgm:pt>
    <dgm:pt modelId="{CE3ADFB4-4A46-4B0F-8946-7851F6C4667F}" type="parTrans" cxnId="{E7403887-12E3-490A-8CA0-5752B3BFB8B1}">
      <dgm:prSet/>
      <dgm:spPr/>
      <dgm:t>
        <a:bodyPr/>
        <a:lstStyle/>
        <a:p>
          <a:endParaRPr lang="nl-NL"/>
        </a:p>
      </dgm:t>
    </dgm:pt>
    <dgm:pt modelId="{0DF7DBA9-FD81-4777-A60A-D369385B12AD}" type="sibTrans" cxnId="{E7403887-12E3-490A-8CA0-5752B3BFB8B1}">
      <dgm:prSet/>
      <dgm:spPr/>
      <dgm:t>
        <a:bodyPr/>
        <a:lstStyle/>
        <a:p>
          <a:endParaRPr lang="nl-NL"/>
        </a:p>
      </dgm:t>
    </dgm:pt>
    <dgm:pt modelId="{E4058BDC-4C3C-4557-BC1A-EC836BA9D204}" type="pres">
      <dgm:prSet presAssocID="{3C231EC1-B0B8-4D01-B979-57F46692C74B}" presName="linear" presStyleCnt="0">
        <dgm:presLayoutVars>
          <dgm:animLvl val="lvl"/>
          <dgm:resizeHandles val="exact"/>
        </dgm:presLayoutVars>
      </dgm:prSet>
      <dgm:spPr/>
    </dgm:pt>
    <dgm:pt modelId="{D6E547EE-1D7C-49AD-8715-780CD245D5C0}" type="pres">
      <dgm:prSet presAssocID="{36CEF20D-CE56-479C-8CF1-BF634125D3BF}" presName="parentText" presStyleLbl="node1" presStyleIdx="0" presStyleCnt="2" custLinFactNeighborY="-420">
        <dgm:presLayoutVars>
          <dgm:chMax val="0"/>
          <dgm:bulletEnabled val="1"/>
        </dgm:presLayoutVars>
      </dgm:prSet>
      <dgm:spPr/>
    </dgm:pt>
    <dgm:pt modelId="{19575283-05B9-4B10-8CC4-E99FA7F3973F}" type="pres">
      <dgm:prSet presAssocID="{36CEF20D-CE56-479C-8CF1-BF634125D3BF}" presName="childText" presStyleLbl="revTx" presStyleIdx="0" presStyleCnt="2">
        <dgm:presLayoutVars>
          <dgm:bulletEnabled val="1"/>
        </dgm:presLayoutVars>
      </dgm:prSet>
      <dgm:spPr/>
    </dgm:pt>
    <dgm:pt modelId="{FC2C593E-96BB-4FCD-831C-039CFD8F9D7B}" type="pres">
      <dgm:prSet presAssocID="{F3A865B8-0B95-44A4-B860-BAB19DCEC8C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7AB2B98-96F6-41B4-9E51-D29A7D949DE7}" type="pres">
      <dgm:prSet presAssocID="{F3A865B8-0B95-44A4-B860-BAB19DCEC8C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EFF2109-8399-4377-A580-42FB091A222A}" type="presOf" srcId="{5AD07504-F65A-4A6A-AFA9-0C48E08959EC}" destId="{19575283-05B9-4B10-8CC4-E99FA7F3973F}" srcOrd="0" destOrd="3" presId="urn:microsoft.com/office/officeart/2005/8/layout/vList2"/>
    <dgm:cxn modelId="{C418A716-998E-4C5D-BE51-EF772D16743A}" srcId="{F3A865B8-0B95-44A4-B860-BAB19DCEC8C8}" destId="{02A10856-6C19-4AD9-B38C-BC79D30602D4}" srcOrd="4" destOrd="0" parTransId="{A31817F7-9ACB-4784-AC52-155F0AF3D8E0}" sibTransId="{5600AC93-7CF5-4D4C-AAF8-FE10BE989777}"/>
    <dgm:cxn modelId="{DA84411A-FFF8-4006-9621-2BEBFA766C38}" type="presOf" srcId="{02A10856-6C19-4AD9-B38C-BC79D30602D4}" destId="{C7AB2B98-96F6-41B4-9E51-D29A7D949DE7}" srcOrd="0" destOrd="4" presId="urn:microsoft.com/office/officeart/2005/8/layout/vList2"/>
    <dgm:cxn modelId="{C13A3B1F-FDFD-44CE-A35A-B13BD8E37C4C}" type="presOf" srcId="{EE64B764-B739-4959-BFE0-577E196B5372}" destId="{19575283-05B9-4B10-8CC4-E99FA7F3973F}" srcOrd="0" destOrd="0" presId="urn:microsoft.com/office/officeart/2005/8/layout/vList2"/>
    <dgm:cxn modelId="{41CE6423-7261-4E35-8E6E-F08524F77A9B}" type="presOf" srcId="{88A7384D-7041-4D49-A848-9840F8036D73}" destId="{C7AB2B98-96F6-41B4-9E51-D29A7D949DE7}" srcOrd="0" destOrd="1" presId="urn:microsoft.com/office/officeart/2005/8/layout/vList2"/>
    <dgm:cxn modelId="{72A69624-2BE2-4BFC-8F55-0ABC13B9A1F3}" type="presOf" srcId="{7AEC7BE3-E429-4E45-9801-95E1468616F8}" destId="{19575283-05B9-4B10-8CC4-E99FA7F3973F}" srcOrd="0" destOrd="1" presId="urn:microsoft.com/office/officeart/2005/8/layout/vList2"/>
    <dgm:cxn modelId="{F4D1672F-EAC5-4120-A2A3-3FBC4F1B44C3}" type="presOf" srcId="{0FB71D0E-A31E-46E5-9087-0874787ED3DE}" destId="{19575283-05B9-4B10-8CC4-E99FA7F3973F}" srcOrd="0" destOrd="4" presId="urn:microsoft.com/office/officeart/2005/8/layout/vList2"/>
    <dgm:cxn modelId="{4BE82537-3654-4E7D-B521-5208779F3F8F}" srcId="{F3A865B8-0B95-44A4-B860-BAB19DCEC8C8}" destId="{5CBE5A02-FEF7-49EB-8A72-3BCAC6BF606D}" srcOrd="2" destOrd="0" parTransId="{BD61A9F2-9B85-4101-8EDC-08AE99506564}" sibTransId="{64788230-D1E4-4954-949F-0F82D7B5E4C2}"/>
    <dgm:cxn modelId="{8F2C6341-90C0-43B6-A565-BFF13C050175}" srcId="{36CEF20D-CE56-479C-8CF1-BF634125D3BF}" destId="{0FB71D0E-A31E-46E5-9087-0874787ED3DE}" srcOrd="4" destOrd="0" parTransId="{FD615820-A246-4F96-BA01-D123FC5F7582}" sibTransId="{C46D7F34-2B26-4967-9780-A832024C3EC6}"/>
    <dgm:cxn modelId="{432CFA43-E98F-47C9-9E86-2F568E306E24}" type="presOf" srcId="{C109C680-EE68-4CCC-BAD8-164FEA8F9DDF}" destId="{C7AB2B98-96F6-41B4-9E51-D29A7D949DE7}" srcOrd="0" destOrd="5" presId="urn:microsoft.com/office/officeart/2005/8/layout/vList2"/>
    <dgm:cxn modelId="{9F6EB871-240B-48AE-9028-D210D8EFB3FE}" srcId="{36CEF20D-CE56-479C-8CF1-BF634125D3BF}" destId="{85623482-0571-45F7-957C-5B8FCE6BC410}" srcOrd="2" destOrd="0" parTransId="{3B4FE479-1B7D-4C79-97A4-293688573132}" sibTransId="{1284958A-AEA3-44E3-87D9-93FD41026CCF}"/>
    <dgm:cxn modelId="{24EAEA72-D617-4CD9-8AFB-4BAC5FE53ABD}" type="presOf" srcId="{5B6A8AF5-7B93-45AC-ACFE-56584DF72CB4}" destId="{C7AB2B98-96F6-41B4-9E51-D29A7D949DE7}" srcOrd="0" destOrd="0" presId="urn:microsoft.com/office/officeart/2005/8/layout/vList2"/>
    <dgm:cxn modelId="{4A10B176-FCA3-4AC7-B026-0A214668879E}" srcId="{F3A865B8-0B95-44A4-B860-BAB19DCEC8C8}" destId="{C1C92344-6702-47A5-8E37-FF617AE6E9E7}" srcOrd="3" destOrd="0" parTransId="{39CA14F1-1EEF-43CC-A460-BC854C03FAC5}" sibTransId="{6B0EC329-EC42-49B7-8AB4-D4FD99294000}"/>
    <dgm:cxn modelId="{5B079479-3F35-4331-B870-F7C04764A2A8}" srcId="{36CEF20D-CE56-479C-8CF1-BF634125D3BF}" destId="{7AEC7BE3-E429-4E45-9801-95E1468616F8}" srcOrd="1" destOrd="0" parTransId="{2B0D487E-47A0-4139-93D5-C9C251BFBA14}" sibTransId="{0C78F4F6-40F6-43E7-BFF3-28F7A5A07E3B}"/>
    <dgm:cxn modelId="{427F227B-EB03-4241-BAD2-5961A730523A}" type="presOf" srcId="{074CC784-DB9D-4BA6-9605-E81C043EE44A}" destId="{C7AB2B98-96F6-41B4-9E51-D29A7D949DE7}" srcOrd="0" destOrd="6" presId="urn:microsoft.com/office/officeart/2005/8/layout/vList2"/>
    <dgm:cxn modelId="{84B2F87B-3C23-40F8-A22C-211FB8489600}" srcId="{F3A865B8-0B95-44A4-B860-BAB19DCEC8C8}" destId="{5B6A8AF5-7B93-45AC-ACFE-56584DF72CB4}" srcOrd="0" destOrd="0" parTransId="{9585BDAF-6862-479F-9D37-4B54B9C2DF52}" sibTransId="{54F7B8B3-8F8C-476F-9236-2EA9EA739755}"/>
    <dgm:cxn modelId="{51A1767F-EB76-4876-ACA6-E1E91333AE41}" type="presOf" srcId="{3C231EC1-B0B8-4D01-B979-57F46692C74B}" destId="{E4058BDC-4C3C-4557-BC1A-EC836BA9D204}" srcOrd="0" destOrd="0" presId="urn:microsoft.com/office/officeart/2005/8/layout/vList2"/>
    <dgm:cxn modelId="{E7403887-12E3-490A-8CA0-5752B3BFB8B1}" srcId="{36CEF20D-CE56-479C-8CF1-BF634125D3BF}" destId="{5AD07504-F65A-4A6A-AFA9-0C48E08959EC}" srcOrd="3" destOrd="0" parTransId="{CE3ADFB4-4A46-4B0F-8946-7851F6C4667F}" sibTransId="{0DF7DBA9-FD81-4777-A60A-D369385B12AD}"/>
    <dgm:cxn modelId="{A01E8F90-D85F-4940-B18E-1B1F79E1F94A}" type="presOf" srcId="{C1C92344-6702-47A5-8E37-FF617AE6E9E7}" destId="{C7AB2B98-96F6-41B4-9E51-D29A7D949DE7}" srcOrd="0" destOrd="3" presId="urn:microsoft.com/office/officeart/2005/8/layout/vList2"/>
    <dgm:cxn modelId="{228F699D-392D-445A-B1ED-63A7DA801CD7}" srcId="{3C231EC1-B0B8-4D01-B979-57F46692C74B}" destId="{F3A865B8-0B95-44A4-B860-BAB19DCEC8C8}" srcOrd="1" destOrd="0" parTransId="{4DA17409-7E7C-4B76-B656-6955FB6AD59B}" sibTransId="{3AFE4DA3-956E-4183-B20D-B9E29CFA5A96}"/>
    <dgm:cxn modelId="{08E703AD-46D8-4D2A-B03A-9B6DAAC16A1C}" srcId="{3C231EC1-B0B8-4D01-B979-57F46692C74B}" destId="{36CEF20D-CE56-479C-8CF1-BF634125D3BF}" srcOrd="0" destOrd="0" parTransId="{61FCA415-CA8D-4838-B6FE-4926A1A04E4D}" sibTransId="{4F3F77F9-7598-4283-BAC5-32977CBF75B6}"/>
    <dgm:cxn modelId="{0073CACD-A187-42E7-908F-25F473DFE399}" srcId="{F3A865B8-0B95-44A4-B860-BAB19DCEC8C8}" destId="{88A7384D-7041-4D49-A848-9840F8036D73}" srcOrd="1" destOrd="0" parTransId="{956CE6D2-09BB-416F-8F05-43A67DC21A82}" sibTransId="{A2ECAAA5-A5E1-4777-9C5E-BE2345452944}"/>
    <dgm:cxn modelId="{6BC8C0E1-6A47-417E-9027-F20699A0095D}" type="presOf" srcId="{5CBE5A02-FEF7-49EB-8A72-3BCAC6BF606D}" destId="{C7AB2B98-96F6-41B4-9E51-D29A7D949DE7}" srcOrd="0" destOrd="2" presId="urn:microsoft.com/office/officeart/2005/8/layout/vList2"/>
    <dgm:cxn modelId="{2D5874E2-2C7B-40A8-A56A-DFCA9495F8D9}" srcId="{36CEF20D-CE56-479C-8CF1-BF634125D3BF}" destId="{EE64B764-B739-4959-BFE0-577E196B5372}" srcOrd="0" destOrd="0" parTransId="{9370F490-BDE2-42EE-BADC-7584AEFC9F65}" sibTransId="{D9DBFBB6-D4CD-4747-A792-252ED19F856C}"/>
    <dgm:cxn modelId="{F899B9E9-B047-42CF-A8FA-4A16F4E09887}" type="presOf" srcId="{85623482-0571-45F7-957C-5B8FCE6BC410}" destId="{19575283-05B9-4B10-8CC4-E99FA7F3973F}" srcOrd="0" destOrd="2" presId="urn:microsoft.com/office/officeart/2005/8/layout/vList2"/>
    <dgm:cxn modelId="{3C45A6F3-DA76-4A19-B210-69F78FAB14F0}" type="presOf" srcId="{F3A865B8-0B95-44A4-B860-BAB19DCEC8C8}" destId="{FC2C593E-96BB-4FCD-831C-039CFD8F9D7B}" srcOrd="0" destOrd="0" presId="urn:microsoft.com/office/officeart/2005/8/layout/vList2"/>
    <dgm:cxn modelId="{451C91FB-5E1D-48EF-A29B-7BFD7FEDBA9F}" srcId="{F3A865B8-0B95-44A4-B860-BAB19DCEC8C8}" destId="{074CC784-DB9D-4BA6-9605-E81C043EE44A}" srcOrd="6" destOrd="0" parTransId="{7FE6D7AE-3FA5-4F10-9B39-88EBEE43D1A0}" sibTransId="{069849D5-C8A8-4F2F-BD8F-CC43292AD418}"/>
    <dgm:cxn modelId="{966BA2FB-96DE-4CEA-8956-683CB484F4F9}" srcId="{F3A865B8-0B95-44A4-B860-BAB19DCEC8C8}" destId="{C109C680-EE68-4CCC-BAD8-164FEA8F9DDF}" srcOrd="5" destOrd="0" parTransId="{6B6BC973-B857-4F2E-9AED-F22D49410C6C}" sibTransId="{A4AFF6AB-34EE-48D2-A9F6-7B2226A39188}"/>
    <dgm:cxn modelId="{4ACE81FC-FB77-4C1E-8D60-217486D8FD05}" type="presOf" srcId="{36CEF20D-CE56-479C-8CF1-BF634125D3BF}" destId="{D6E547EE-1D7C-49AD-8715-780CD245D5C0}" srcOrd="0" destOrd="0" presId="urn:microsoft.com/office/officeart/2005/8/layout/vList2"/>
    <dgm:cxn modelId="{C9FC62CF-35C5-487F-AB24-726114666560}" type="presParOf" srcId="{E4058BDC-4C3C-4557-BC1A-EC836BA9D204}" destId="{D6E547EE-1D7C-49AD-8715-780CD245D5C0}" srcOrd="0" destOrd="0" presId="urn:microsoft.com/office/officeart/2005/8/layout/vList2"/>
    <dgm:cxn modelId="{1078C7F9-22D5-4C1D-8B4D-6211BE782818}" type="presParOf" srcId="{E4058BDC-4C3C-4557-BC1A-EC836BA9D204}" destId="{19575283-05B9-4B10-8CC4-E99FA7F3973F}" srcOrd="1" destOrd="0" presId="urn:microsoft.com/office/officeart/2005/8/layout/vList2"/>
    <dgm:cxn modelId="{6FA11D6E-7628-4735-B0A9-D497D9AB3EE7}" type="presParOf" srcId="{E4058BDC-4C3C-4557-BC1A-EC836BA9D204}" destId="{FC2C593E-96BB-4FCD-831C-039CFD8F9D7B}" srcOrd="2" destOrd="0" presId="urn:microsoft.com/office/officeart/2005/8/layout/vList2"/>
    <dgm:cxn modelId="{9FD43080-F796-48D7-A68A-46A443E7ECA1}" type="presParOf" srcId="{E4058BDC-4C3C-4557-BC1A-EC836BA9D204}" destId="{C7AB2B98-96F6-41B4-9E51-D29A7D949DE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231EC1-B0B8-4D01-B979-57F46692C74B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3A865B8-0B95-44A4-B860-BAB19DCEC8C8}">
      <dgm:prSet custT="1"/>
      <dgm:spPr>
        <a:solidFill>
          <a:srgbClr val="ADAC74"/>
        </a:solidFill>
      </dgm:spPr>
      <dgm:t>
        <a:bodyPr/>
        <a:lstStyle/>
        <a:p>
          <a:r>
            <a:rPr lang="nl-NL" sz="1800" dirty="0"/>
            <a:t>Toegang tot voldoende financiële middelen bij ziekte</a:t>
          </a:r>
          <a:endParaRPr lang="en-US" sz="1800" dirty="0"/>
        </a:p>
      </dgm:t>
    </dgm:pt>
    <dgm:pt modelId="{4DA17409-7E7C-4B76-B656-6955FB6AD59B}" type="parTrans" cxnId="{228F699D-392D-445A-B1ED-63A7DA801CD7}">
      <dgm:prSet/>
      <dgm:spPr/>
      <dgm:t>
        <a:bodyPr/>
        <a:lstStyle/>
        <a:p>
          <a:endParaRPr lang="en-US" sz="1800"/>
        </a:p>
      </dgm:t>
    </dgm:pt>
    <dgm:pt modelId="{3AFE4DA3-956E-4183-B20D-B9E29CFA5A96}" type="sibTrans" cxnId="{228F699D-392D-445A-B1ED-63A7DA801CD7}">
      <dgm:prSet/>
      <dgm:spPr/>
      <dgm:t>
        <a:bodyPr/>
        <a:lstStyle/>
        <a:p>
          <a:endParaRPr lang="en-US" sz="1800"/>
        </a:p>
      </dgm:t>
    </dgm:pt>
    <dgm:pt modelId="{9D85ABB2-175C-423F-BC07-D85489814827}">
      <dgm:prSet custT="1"/>
      <dgm:spPr/>
      <dgm:t>
        <a:bodyPr/>
        <a:lstStyle/>
        <a:p>
          <a:r>
            <a:rPr lang="nl-NL" sz="1800"/>
            <a:t>Aangepaste voeding / Kosten kwalitatief hoge voeding </a:t>
          </a:r>
        </a:p>
      </dgm:t>
    </dgm:pt>
    <dgm:pt modelId="{0252EB9F-264D-486E-8EB9-34B84F48B664}" type="parTrans" cxnId="{B435120B-E2FB-43FA-9D58-210368CBEC7C}">
      <dgm:prSet/>
      <dgm:spPr/>
      <dgm:t>
        <a:bodyPr/>
        <a:lstStyle/>
        <a:p>
          <a:endParaRPr lang="nl-NL" sz="1800"/>
        </a:p>
      </dgm:t>
    </dgm:pt>
    <dgm:pt modelId="{A5DCB9FD-A002-4F72-BD61-613C26EAC608}" type="sibTrans" cxnId="{B435120B-E2FB-43FA-9D58-210368CBEC7C}">
      <dgm:prSet/>
      <dgm:spPr/>
      <dgm:t>
        <a:bodyPr/>
        <a:lstStyle/>
        <a:p>
          <a:endParaRPr lang="nl-NL" sz="1800"/>
        </a:p>
      </dgm:t>
    </dgm:pt>
    <dgm:pt modelId="{13A42152-A472-40A9-B149-D048B8D97DB3}">
      <dgm:prSet custT="1"/>
      <dgm:spPr/>
      <dgm:t>
        <a:bodyPr/>
        <a:lstStyle/>
        <a:p>
          <a:r>
            <a:rPr lang="nl-NL" sz="1800" dirty="0"/>
            <a:t>Verhoogde kosten bij ziekte: </a:t>
          </a:r>
          <a:endParaRPr lang="en-US" sz="1800" dirty="0"/>
        </a:p>
      </dgm:t>
    </dgm:pt>
    <dgm:pt modelId="{75DE2935-B0DA-45EB-9F36-369656090E4B}" type="parTrans" cxnId="{CB6CFBB7-AC37-456B-9F93-5166E5B15D75}">
      <dgm:prSet/>
      <dgm:spPr/>
      <dgm:t>
        <a:bodyPr/>
        <a:lstStyle/>
        <a:p>
          <a:endParaRPr lang="nl-NL" sz="1800"/>
        </a:p>
      </dgm:t>
    </dgm:pt>
    <dgm:pt modelId="{7FC0E3BA-C450-415F-823E-4C72719B2338}" type="sibTrans" cxnId="{CB6CFBB7-AC37-456B-9F93-5166E5B15D75}">
      <dgm:prSet/>
      <dgm:spPr/>
      <dgm:t>
        <a:bodyPr/>
        <a:lstStyle/>
        <a:p>
          <a:endParaRPr lang="nl-NL" sz="1800"/>
        </a:p>
      </dgm:t>
    </dgm:pt>
    <dgm:pt modelId="{33D60E52-9C57-449B-AF71-0308927477CA}">
      <dgm:prSet custT="1"/>
      <dgm:spPr/>
      <dgm:t>
        <a:bodyPr/>
        <a:lstStyle/>
        <a:p>
          <a:r>
            <a:rPr lang="en-US" sz="1800"/>
            <a:t>Vangnetten vanuit overheid - </a:t>
          </a:r>
          <a:r>
            <a:rPr lang="en-US" sz="1800" i="1"/>
            <a:t>Bezuinigingen</a:t>
          </a:r>
        </a:p>
      </dgm:t>
    </dgm:pt>
    <dgm:pt modelId="{5185FD4F-C689-48F6-B7E9-307C12877B11}" type="parTrans" cxnId="{5590AA8C-FDF6-4DF4-AD01-1767CB249CC7}">
      <dgm:prSet/>
      <dgm:spPr/>
      <dgm:t>
        <a:bodyPr/>
        <a:lstStyle/>
        <a:p>
          <a:endParaRPr lang="nl-NL" sz="1800"/>
        </a:p>
      </dgm:t>
    </dgm:pt>
    <dgm:pt modelId="{F884983D-6122-424A-A555-4D97745E713F}" type="sibTrans" cxnId="{5590AA8C-FDF6-4DF4-AD01-1767CB249CC7}">
      <dgm:prSet/>
      <dgm:spPr/>
      <dgm:t>
        <a:bodyPr/>
        <a:lstStyle/>
        <a:p>
          <a:endParaRPr lang="nl-NL" sz="1800"/>
        </a:p>
      </dgm:t>
    </dgm:pt>
    <dgm:pt modelId="{4F507E29-B956-4F62-BB57-2F13024FE3BA}">
      <dgm:prSet custT="1"/>
      <dgm:spPr/>
      <dgm:t>
        <a:bodyPr/>
        <a:lstStyle/>
        <a:p>
          <a:r>
            <a:rPr lang="nl-NL" sz="1800"/>
            <a:t>Eigen Risico</a:t>
          </a:r>
        </a:p>
      </dgm:t>
    </dgm:pt>
    <dgm:pt modelId="{9FB0A62A-AE7D-4888-BC7E-F69CB4E86E23}" type="parTrans" cxnId="{B13D5A5B-2A49-4E96-BE2C-CDF136206A67}">
      <dgm:prSet/>
      <dgm:spPr/>
      <dgm:t>
        <a:bodyPr/>
        <a:lstStyle/>
        <a:p>
          <a:endParaRPr lang="nl-NL" sz="1800"/>
        </a:p>
      </dgm:t>
    </dgm:pt>
    <dgm:pt modelId="{86B1AF83-CCD6-4DEE-9BAD-4A4169D6698F}" type="sibTrans" cxnId="{B13D5A5B-2A49-4E96-BE2C-CDF136206A67}">
      <dgm:prSet/>
      <dgm:spPr/>
      <dgm:t>
        <a:bodyPr/>
        <a:lstStyle/>
        <a:p>
          <a:endParaRPr lang="nl-NL" sz="1800"/>
        </a:p>
      </dgm:t>
    </dgm:pt>
    <dgm:pt modelId="{71F72A52-8758-45A3-8077-BCF56511985C}">
      <dgm:prSet custT="1"/>
      <dgm:spPr/>
      <dgm:t>
        <a:bodyPr/>
        <a:lstStyle/>
        <a:p>
          <a:r>
            <a:rPr lang="nl-NL" sz="1800"/>
            <a:t>Aanvullende zorg niet vergoede middelen of behandelingen </a:t>
          </a:r>
        </a:p>
      </dgm:t>
    </dgm:pt>
    <dgm:pt modelId="{CF50DF1E-967C-4D90-A27C-06223863B70F}" type="parTrans" cxnId="{BA2731D0-40D8-40D5-9094-881A3A0ADF43}">
      <dgm:prSet/>
      <dgm:spPr/>
      <dgm:t>
        <a:bodyPr/>
        <a:lstStyle/>
        <a:p>
          <a:endParaRPr lang="nl-NL" sz="1800"/>
        </a:p>
      </dgm:t>
    </dgm:pt>
    <dgm:pt modelId="{0AC23333-8FB6-490C-8AFC-D3CB1C058B76}" type="sibTrans" cxnId="{BA2731D0-40D8-40D5-9094-881A3A0ADF43}">
      <dgm:prSet/>
      <dgm:spPr/>
      <dgm:t>
        <a:bodyPr/>
        <a:lstStyle/>
        <a:p>
          <a:endParaRPr lang="nl-NL" sz="1800"/>
        </a:p>
      </dgm:t>
    </dgm:pt>
    <dgm:pt modelId="{2D0A4F16-4A60-4E06-8E8A-4B07E5B8682F}">
      <dgm:prSet custT="1"/>
      <dgm:spPr/>
      <dgm:t>
        <a:bodyPr/>
        <a:lstStyle/>
        <a:p>
          <a:r>
            <a:rPr lang="nl-NL" sz="1800"/>
            <a:t>Aanvullend vervoer / warmte / veel thuis / Extra waskosten /</a:t>
          </a:r>
        </a:p>
      </dgm:t>
    </dgm:pt>
    <dgm:pt modelId="{F74344D8-E734-42ED-9C02-8E2C82A72D19}" type="parTrans" cxnId="{C31AD149-592B-48C7-9BBF-387792380CD8}">
      <dgm:prSet/>
      <dgm:spPr/>
      <dgm:t>
        <a:bodyPr/>
        <a:lstStyle/>
        <a:p>
          <a:endParaRPr lang="nl-NL" sz="1800"/>
        </a:p>
      </dgm:t>
    </dgm:pt>
    <dgm:pt modelId="{C37C6C25-7CE5-43E2-8332-2C93C97DB4EA}" type="sibTrans" cxnId="{C31AD149-592B-48C7-9BBF-387792380CD8}">
      <dgm:prSet/>
      <dgm:spPr/>
      <dgm:t>
        <a:bodyPr/>
        <a:lstStyle/>
        <a:p>
          <a:endParaRPr lang="nl-NL" sz="1800"/>
        </a:p>
      </dgm:t>
    </dgm:pt>
    <dgm:pt modelId="{AF5F5AE1-D486-48B5-9BC7-536B98469629}">
      <dgm:prSet custT="1"/>
      <dgm:spPr/>
      <dgm:t>
        <a:bodyPr/>
        <a:lstStyle/>
        <a:p>
          <a:r>
            <a:rPr lang="nl-NL" sz="1800"/>
            <a:t>Extra opvangkosten etc</a:t>
          </a:r>
        </a:p>
      </dgm:t>
    </dgm:pt>
    <dgm:pt modelId="{3935F0BB-7CCC-47A5-B23F-75CEB5FAB754}" type="parTrans" cxnId="{B301A570-41AF-4BCC-8A93-3825F2DABFE9}">
      <dgm:prSet/>
      <dgm:spPr/>
      <dgm:t>
        <a:bodyPr/>
        <a:lstStyle/>
        <a:p>
          <a:endParaRPr lang="nl-NL" sz="1800"/>
        </a:p>
      </dgm:t>
    </dgm:pt>
    <dgm:pt modelId="{D0B08089-D2DA-438E-B0AC-EF404505EBDC}" type="sibTrans" cxnId="{B301A570-41AF-4BCC-8A93-3825F2DABFE9}">
      <dgm:prSet/>
      <dgm:spPr/>
      <dgm:t>
        <a:bodyPr/>
        <a:lstStyle/>
        <a:p>
          <a:endParaRPr lang="nl-NL" sz="1800"/>
        </a:p>
      </dgm:t>
    </dgm:pt>
    <dgm:pt modelId="{E9B8BD40-B262-42FF-A6E4-A791B22A5F17}">
      <dgm:prSet custT="1"/>
      <dgm:spPr/>
      <dgm:t>
        <a:bodyPr/>
        <a:lstStyle/>
        <a:p>
          <a:endParaRPr lang="en-US" sz="1800" dirty="0"/>
        </a:p>
      </dgm:t>
    </dgm:pt>
    <dgm:pt modelId="{7A6A3E0E-4AE7-4CC1-AEEC-99EB74EB7F08}" type="parTrans" cxnId="{068A0925-99F9-4824-8455-418187EAF411}">
      <dgm:prSet/>
      <dgm:spPr/>
      <dgm:t>
        <a:bodyPr/>
        <a:lstStyle/>
        <a:p>
          <a:endParaRPr lang="nl-NL" sz="1800"/>
        </a:p>
      </dgm:t>
    </dgm:pt>
    <dgm:pt modelId="{C4FE288E-F6F0-4406-93F1-CFF55DDAB8AA}" type="sibTrans" cxnId="{068A0925-99F9-4824-8455-418187EAF411}">
      <dgm:prSet/>
      <dgm:spPr/>
      <dgm:t>
        <a:bodyPr/>
        <a:lstStyle/>
        <a:p>
          <a:endParaRPr lang="nl-NL" sz="1800"/>
        </a:p>
      </dgm:t>
    </dgm:pt>
    <dgm:pt modelId="{0743861C-0552-47FD-9132-07DDE0E414B9}">
      <dgm:prSet custT="1"/>
      <dgm:spPr/>
      <dgm:t>
        <a:bodyPr/>
        <a:lstStyle/>
        <a:p>
          <a:r>
            <a:rPr lang="nl-NL" sz="1800" dirty="0"/>
            <a:t>Financiële zekerheid kan bij langdurige ziekte langzaam of plots wegvallen of substantieel verminderen</a:t>
          </a:r>
          <a:endParaRPr lang="en-US" sz="1800" dirty="0"/>
        </a:p>
      </dgm:t>
    </dgm:pt>
    <dgm:pt modelId="{C97CA4E4-571F-4291-97DF-303AB923829A}" type="parTrans" cxnId="{D92A681D-1EA0-4B1D-8264-BCD1334EB131}">
      <dgm:prSet/>
      <dgm:spPr/>
      <dgm:t>
        <a:bodyPr/>
        <a:lstStyle/>
        <a:p>
          <a:endParaRPr lang="nl-NL" sz="1800"/>
        </a:p>
      </dgm:t>
    </dgm:pt>
    <dgm:pt modelId="{F8FB2145-4639-4F8E-9505-F5C5615851D3}" type="sibTrans" cxnId="{D92A681D-1EA0-4B1D-8264-BCD1334EB131}">
      <dgm:prSet/>
      <dgm:spPr/>
      <dgm:t>
        <a:bodyPr/>
        <a:lstStyle/>
        <a:p>
          <a:endParaRPr lang="nl-NL" sz="1800"/>
        </a:p>
      </dgm:t>
    </dgm:pt>
    <dgm:pt modelId="{51AE54E1-AAC1-4426-ACB0-652D05F025D1}" type="pres">
      <dgm:prSet presAssocID="{3C231EC1-B0B8-4D01-B979-57F46692C74B}" presName="linear" presStyleCnt="0">
        <dgm:presLayoutVars>
          <dgm:animLvl val="lvl"/>
          <dgm:resizeHandles val="exact"/>
        </dgm:presLayoutVars>
      </dgm:prSet>
      <dgm:spPr/>
    </dgm:pt>
    <dgm:pt modelId="{569FA967-5B1E-48F7-BC12-874FA62DD0C4}" type="pres">
      <dgm:prSet presAssocID="{F3A865B8-0B95-44A4-B860-BAB19DCEC8C8}" presName="parentText" presStyleLbl="node1" presStyleIdx="0" presStyleCnt="1" custLinFactNeighborX="-376" custLinFactNeighborY="1265">
        <dgm:presLayoutVars>
          <dgm:chMax val="0"/>
          <dgm:bulletEnabled val="1"/>
        </dgm:presLayoutVars>
      </dgm:prSet>
      <dgm:spPr/>
    </dgm:pt>
    <dgm:pt modelId="{6FD4A67B-0355-4803-A742-CFAC872D9F0A}" type="pres">
      <dgm:prSet presAssocID="{F3A865B8-0B95-44A4-B860-BAB19DCEC8C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435120B-E2FB-43FA-9D58-210368CBEC7C}" srcId="{13A42152-A472-40A9-B149-D048B8D97DB3}" destId="{9D85ABB2-175C-423F-BC07-D85489814827}" srcOrd="0" destOrd="0" parTransId="{0252EB9F-264D-486E-8EB9-34B84F48B664}" sibTransId="{A5DCB9FD-A002-4F72-BD61-613C26EAC608}"/>
    <dgm:cxn modelId="{D92A681D-1EA0-4B1D-8264-BCD1334EB131}" srcId="{F3A865B8-0B95-44A4-B860-BAB19DCEC8C8}" destId="{0743861C-0552-47FD-9132-07DDE0E414B9}" srcOrd="1" destOrd="0" parTransId="{C97CA4E4-571F-4291-97DF-303AB923829A}" sibTransId="{F8FB2145-4639-4F8E-9505-F5C5615851D3}"/>
    <dgm:cxn modelId="{068A0925-99F9-4824-8455-418187EAF411}" srcId="{F3A865B8-0B95-44A4-B860-BAB19DCEC8C8}" destId="{E9B8BD40-B262-42FF-A6E4-A791B22A5F17}" srcOrd="0" destOrd="0" parTransId="{7A6A3E0E-4AE7-4CC1-AEEC-99EB74EB7F08}" sibTransId="{C4FE288E-F6F0-4406-93F1-CFF55DDAB8AA}"/>
    <dgm:cxn modelId="{7082BD2A-E7E6-4E07-9CE4-F504CDED1100}" type="presOf" srcId="{4F507E29-B956-4F62-BB57-2F13024FE3BA}" destId="{6FD4A67B-0355-4803-A742-CFAC872D9F0A}" srcOrd="0" destOrd="5" presId="urn:microsoft.com/office/officeart/2005/8/layout/vList2"/>
    <dgm:cxn modelId="{36EDDD2B-D8BC-481A-A679-55E2A854BD29}" type="presOf" srcId="{0743861C-0552-47FD-9132-07DDE0E414B9}" destId="{6FD4A67B-0355-4803-A742-CFAC872D9F0A}" srcOrd="0" destOrd="1" presId="urn:microsoft.com/office/officeart/2005/8/layout/vList2"/>
    <dgm:cxn modelId="{31925330-D7CB-49CA-A459-47E845C841CF}" type="presOf" srcId="{9D85ABB2-175C-423F-BC07-D85489814827}" destId="{6FD4A67B-0355-4803-A742-CFAC872D9F0A}" srcOrd="0" destOrd="4" presId="urn:microsoft.com/office/officeart/2005/8/layout/vList2"/>
    <dgm:cxn modelId="{C31AD149-592B-48C7-9BBF-387792380CD8}" srcId="{13A42152-A472-40A9-B149-D048B8D97DB3}" destId="{2D0A4F16-4A60-4E06-8E8A-4B07E5B8682F}" srcOrd="3" destOrd="0" parTransId="{F74344D8-E734-42ED-9C02-8E2C82A72D19}" sibTransId="{C37C6C25-7CE5-43E2-8332-2C93C97DB4EA}"/>
    <dgm:cxn modelId="{B13D5A5B-2A49-4E96-BE2C-CDF136206A67}" srcId="{13A42152-A472-40A9-B149-D048B8D97DB3}" destId="{4F507E29-B956-4F62-BB57-2F13024FE3BA}" srcOrd="1" destOrd="0" parTransId="{9FB0A62A-AE7D-4888-BC7E-F69CB4E86E23}" sibTransId="{86B1AF83-CCD6-4DEE-9BAD-4A4169D6698F}"/>
    <dgm:cxn modelId="{A95E4867-3090-4FEC-B179-E5B7DDF82F9B}" type="presOf" srcId="{3C231EC1-B0B8-4D01-B979-57F46692C74B}" destId="{51AE54E1-AAC1-4426-ACB0-652D05F025D1}" srcOrd="0" destOrd="0" presId="urn:microsoft.com/office/officeart/2005/8/layout/vList2"/>
    <dgm:cxn modelId="{F316AA6B-E979-4B57-A280-D21856A05D98}" type="presOf" srcId="{E9B8BD40-B262-42FF-A6E4-A791B22A5F17}" destId="{6FD4A67B-0355-4803-A742-CFAC872D9F0A}" srcOrd="0" destOrd="0" presId="urn:microsoft.com/office/officeart/2005/8/layout/vList2"/>
    <dgm:cxn modelId="{B301A570-41AF-4BCC-8A93-3825F2DABFE9}" srcId="{13A42152-A472-40A9-B149-D048B8D97DB3}" destId="{AF5F5AE1-D486-48B5-9BC7-536B98469629}" srcOrd="4" destOrd="0" parTransId="{3935F0BB-7CCC-47A5-B23F-75CEB5FAB754}" sibTransId="{D0B08089-D2DA-438E-B0AC-EF404505EBDC}"/>
    <dgm:cxn modelId="{1BEB3676-BD6C-4850-82DB-25344F5074DA}" type="presOf" srcId="{AF5F5AE1-D486-48B5-9BC7-536B98469629}" destId="{6FD4A67B-0355-4803-A742-CFAC872D9F0A}" srcOrd="0" destOrd="8" presId="urn:microsoft.com/office/officeart/2005/8/layout/vList2"/>
    <dgm:cxn modelId="{5590AA8C-FDF6-4DF4-AD01-1767CB249CC7}" srcId="{F3A865B8-0B95-44A4-B860-BAB19DCEC8C8}" destId="{33D60E52-9C57-449B-AF71-0308927477CA}" srcOrd="2" destOrd="0" parTransId="{5185FD4F-C689-48F6-B7E9-307C12877B11}" sibTransId="{F884983D-6122-424A-A555-4D97745E713F}"/>
    <dgm:cxn modelId="{228F699D-392D-445A-B1ED-63A7DA801CD7}" srcId="{3C231EC1-B0B8-4D01-B979-57F46692C74B}" destId="{F3A865B8-0B95-44A4-B860-BAB19DCEC8C8}" srcOrd="0" destOrd="0" parTransId="{4DA17409-7E7C-4B76-B656-6955FB6AD59B}" sibTransId="{3AFE4DA3-956E-4183-B20D-B9E29CFA5A96}"/>
    <dgm:cxn modelId="{96550DB6-2F81-4E75-B86F-91D572CB1260}" type="presOf" srcId="{13A42152-A472-40A9-B149-D048B8D97DB3}" destId="{6FD4A67B-0355-4803-A742-CFAC872D9F0A}" srcOrd="0" destOrd="3" presId="urn:microsoft.com/office/officeart/2005/8/layout/vList2"/>
    <dgm:cxn modelId="{CB6CFBB7-AC37-456B-9F93-5166E5B15D75}" srcId="{F3A865B8-0B95-44A4-B860-BAB19DCEC8C8}" destId="{13A42152-A472-40A9-B149-D048B8D97DB3}" srcOrd="3" destOrd="0" parTransId="{75DE2935-B0DA-45EB-9F36-369656090E4B}" sibTransId="{7FC0E3BA-C450-415F-823E-4C72719B2338}"/>
    <dgm:cxn modelId="{5E233ABF-5373-4379-9B3D-2EF1D6D4DD43}" type="presOf" srcId="{71F72A52-8758-45A3-8077-BCF56511985C}" destId="{6FD4A67B-0355-4803-A742-CFAC872D9F0A}" srcOrd="0" destOrd="6" presId="urn:microsoft.com/office/officeart/2005/8/layout/vList2"/>
    <dgm:cxn modelId="{BA2731D0-40D8-40D5-9094-881A3A0ADF43}" srcId="{13A42152-A472-40A9-B149-D048B8D97DB3}" destId="{71F72A52-8758-45A3-8077-BCF56511985C}" srcOrd="2" destOrd="0" parTransId="{CF50DF1E-967C-4D90-A27C-06223863B70F}" sibTransId="{0AC23333-8FB6-490C-8AFC-D3CB1C058B76}"/>
    <dgm:cxn modelId="{6A7FC6E1-2EFF-448E-8356-ADE02D8C1163}" type="presOf" srcId="{F3A865B8-0B95-44A4-B860-BAB19DCEC8C8}" destId="{569FA967-5B1E-48F7-BC12-874FA62DD0C4}" srcOrd="0" destOrd="0" presId="urn:microsoft.com/office/officeart/2005/8/layout/vList2"/>
    <dgm:cxn modelId="{A91CCCE1-CBC6-4808-8D9D-962A33F2AD26}" type="presOf" srcId="{33D60E52-9C57-449B-AF71-0308927477CA}" destId="{6FD4A67B-0355-4803-A742-CFAC872D9F0A}" srcOrd="0" destOrd="2" presId="urn:microsoft.com/office/officeart/2005/8/layout/vList2"/>
    <dgm:cxn modelId="{E17551FE-CEF3-4A47-8D19-A0BCBA34E1B7}" type="presOf" srcId="{2D0A4F16-4A60-4E06-8E8A-4B07E5B8682F}" destId="{6FD4A67B-0355-4803-A742-CFAC872D9F0A}" srcOrd="0" destOrd="7" presId="urn:microsoft.com/office/officeart/2005/8/layout/vList2"/>
    <dgm:cxn modelId="{457DBDEE-4FD1-4E41-964D-54BF5DB73E99}" type="presParOf" srcId="{51AE54E1-AAC1-4426-ACB0-652D05F025D1}" destId="{569FA967-5B1E-48F7-BC12-874FA62DD0C4}" srcOrd="0" destOrd="0" presId="urn:microsoft.com/office/officeart/2005/8/layout/vList2"/>
    <dgm:cxn modelId="{A655F310-B7E7-48D0-98A3-8439CF9F9BD3}" type="presParOf" srcId="{51AE54E1-AAC1-4426-ACB0-652D05F025D1}" destId="{6FD4A67B-0355-4803-A742-CFAC872D9F0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231EC1-B0B8-4D01-B979-57F46692C74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CEF20D-CE56-479C-8CF1-BF634125D3BF}">
      <dgm:prSet custT="1"/>
      <dgm:spPr>
        <a:solidFill>
          <a:srgbClr val="ADAC74"/>
        </a:solidFill>
      </dgm:spPr>
      <dgm:t>
        <a:bodyPr/>
        <a:lstStyle/>
        <a:p>
          <a:r>
            <a:rPr lang="nl-NL" sz="1800" dirty="0"/>
            <a:t>Toegang tot gezonde leefomgeving en huisvesting bij ziekte </a:t>
          </a:r>
          <a:endParaRPr lang="en-US" sz="1800" dirty="0"/>
        </a:p>
      </dgm:t>
    </dgm:pt>
    <dgm:pt modelId="{61FCA415-CA8D-4838-B6FE-4926A1A04E4D}" type="parTrans" cxnId="{08E703AD-46D8-4D2A-B03A-9B6DAAC16A1C}">
      <dgm:prSet/>
      <dgm:spPr/>
      <dgm:t>
        <a:bodyPr/>
        <a:lstStyle/>
        <a:p>
          <a:endParaRPr lang="en-US" sz="1800"/>
        </a:p>
      </dgm:t>
    </dgm:pt>
    <dgm:pt modelId="{4F3F77F9-7598-4283-BAC5-32977CBF75B6}" type="sibTrans" cxnId="{08E703AD-46D8-4D2A-B03A-9B6DAAC16A1C}">
      <dgm:prSet/>
      <dgm:spPr/>
      <dgm:t>
        <a:bodyPr/>
        <a:lstStyle/>
        <a:p>
          <a:endParaRPr lang="en-US" sz="1800"/>
        </a:p>
      </dgm:t>
    </dgm:pt>
    <dgm:pt modelId="{EE64B764-B739-4959-BFE0-577E196B5372}">
      <dgm:prSet custT="1"/>
      <dgm:spPr/>
      <dgm:t>
        <a:bodyPr/>
        <a:lstStyle/>
        <a:p>
          <a:r>
            <a:rPr lang="nl-NL" sz="1800" dirty="0"/>
            <a:t>Veilig huis – bescherming, klimaat en </a:t>
          </a:r>
          <a:r>
            <a:rPr lang="nl-NL" sz="1800" dirty="0" err="1"/>
            <a:t>hygiene</a:t>
          </a:r>
          <a:endParaRPr lang="en-US" sz="1800" dirty="0"/>
        </a:p>
      </dgm:t>
    </dgm:pt>
    <dgm:pt modelId="{9370F490-BDE2-42EE-BADC-7584AEFC9F65}" type="parTrans" cxnId="{2D5874E2-2C7B-40A8-A56A-DFCA9495F8D9}">
      <dgm:prSet/>
      <dgm:spPr/>
      <dgm:t>
        <a:bodyPr/>
        <a:lstStyle/>
        <a:p>
          <a:endParaRPr lang="en-US" sz="1800"/>
        </a:p>
      </dgm:t>
    </dgm:pt>
    <dgm:pt modelId="{D9DBFBB6-D4CD-4747-A792-252ED19F856C}" type="sibTrans" cxnId="{2D5874E2-2C7B-40A8-A56A-DFCA9495F8D9}">
      <dgm:prSet/>
      <dgm:spPr/>
      <dgm:t>
        <a:bodyPr/>
        <a:lstStyle/>
        <a:p>
          <a:endParaRPr lang="en-US" sz="1800"/>
        </a:p>
      </dgm:t>
    </dgm:pt>
    <dgm:pt modelId="{F3A865B8-0B95-44A4-B860-BAB19DCEC8C8}">
      <dgm:prSet custT="1"/>
      <dgm:spPr>
        <a:solidFill>
          <a:srgbClr val="ADAC74"/>
        </a:solidFill>
      </dgm:spPr>
      <dgm:t>
        <a:bodyPr/>
        <a:lstStyle/>
        <a:p>
          <a:r>
            <a:rPr lang="nl-NL" sz="1800" dirty="0"/>
            <a:t>Voldoende tijd/ruimte om te leven –Kwalitatief goed leven</a:t>
          </a:r>
          <a:endParaRPr lang="en-US" sz="1800" dirty="0"/>
        </a:p>
      </dgm:t>
    </dgm:pt>
    <dgm:pt modelId="{4DA17409-7E7C-4B76-B656-6955FB6AD59B}" type="parTrans" cxnId="{228F699D-392D-445A-B1ED-63A7DA801CD7}">
      <dgm:prSet/>
      <dgm:spPr/>
      <dgm:t>
        <a:bodyPr/>
        <a:lstStyle/>
        <a:p>
          <a:endParaRPr lang="en-US" sz="1800"/>
        </a:p>
      </dgm:t>
    </dgm:pt>
    <dgm:pt modelId="{3AFE4DA3-956E-4183-B20D-B9E29CFA5A96}" type="sibTrans" cxnId="{228F699D-392D-445A-B1ED-63A7DA801CD7}">
      <dgm:prSet/>
      <dgm:spPr/>
      <dgm:t>
        <a:bodyPr/>
        <a:lstStyle/>
        <a:p>
          <a:endParaRPr lang="en-US" sz="1800"/>
        </a:p>
      </dgm:t>
    </dgm:pt>
    <dgm:pt modelId="{5B6A8AF5-7B93-45AC-ACFE-56584DF72CB4}">
      <dgm:prSet custT="1"/>
      <dgm:spPr/>
      <dgm:t>
        <a:bodyPr/>
        <a:lstStyle/>
        <a:p>
          <a:r>
            <a:rPr lang="nl-NL" sz="1800" dirty="0">
              <a:solidFill>
                <a:schemeClr val="tx1"/>
              </a:solidFill>
            </a:rPr>
            <a:t>Omgaan met huishoudelijke en maatschappelijke plichten</a:t>
          </a:r>
          <a:endParaRPr lang="en-US" sz="1800" dirty="0">
            <a:solidFill>
              <a:schemeClr val="tx1"/>
            </a:solidFill>
          </a:endParaRPr>
        </a:p>
      </dgm:t>
    </dgm:pt>
    <dgm:pt modelId="{9585BDAF-6862-479F-9D37-4B54B9C2DF52}" type="parTrans" cxnId="{84B2F87B-3C23-40F8-A22C-211FB8489600}">
      <dgm:prSet/>
      <dgm:spPr/>
      <dgm:t>
        <a:bodyPr/>
        <a:lstStyle/>
        <a:p>
          <a:endParaRPr lang="en-US" sz="1800"/>
        </a:p>
      </dgm:t>
    </dgm:pt>
    <dgm:pt modelId="{54F7B8B3-8F8C-476F-9236-2EA9EA739755}" type="sibTrans" cxnId="{84B2F87B-3C23-40F8-A22C-211FB8489600}">
      <dgm:prSet/>
      <dgm:spPr/>
      <dgm:t>
        <a:bodyPr/>
        <a:lstStyle/>
        <a:p>
          <a:endParaRPr lang="en-US" sz="1800"/>
        </a:p>
      </dgm:t>
    </dgm:pt>
    <dgm:pt modelId="{CBCC2B8C-83FC-4694-BB77-AE5B040386B5}">
      <dgm:prSet custT="1"/>
      <dgm:spPr/>
      <dgm:t>
        <a:bodyPr/>
        <a:lstStyle/>
        <a:p>
          <a:r>
            <a:rPr lang="nl-NL" sz="1800" dirty="0"/>
            <a:t>Lucht, bodem &amp; water kwaliteit van de omgeving</a:t>
          </a:r>
        </a:p>
      </dgm:t>
    </dgm:pt>
    <dgm:pt modelId="{78E3CF16-F93A-4142-843D-4D39402C133C}" type="parTrans" cxnId="{A60811EB-06C7-4D78-B6C1-B9E165860D16}">
      <dgm:prSet/>
      <dgm:spPr/>
      <dgm:t>
        <a:bodyPr/>
        <a:lstStyle/>
        <a:p>
          <a:endParaRPr lang="nl-NL" sz="1800"/>
        </a:p>
      </dgm:t>
    </dgm:pt>
    <dgm:pt modelId="{CC39F7C8-958A-4D5E-9D7A-C760A7840299}" type="sibTrans" cxnId="{A60811EB-06C7-4D78-B6C1-B9E165860D16}">
      <dgm:prSet/>
      <dgm:spPr/>
      <dgm:t>
        <a:bodyPr/>
        <a:lstStyle/>
        <a:p>
          <a:endParaRPr lang="nl-NL" sz="1800"/>
        </a:p>
      </dgm:t>
    </dgm:pt>
    <dgm:pt modelId="{B8C387BC-B5CE-4980-905E-39F542C0087C}">
      <dgm:prSet custT="1"/>
      <dgm:spPr/>
      <dgm:t>
        <a:bodyPr/>
        <a:lstStyle/>
        <a:p>
          <a:r>
            <a:rPr lang="nl-NL" sz="1800" dirty="0">
              <a:solidFill>
                <a:schemeClr val="tx1"/>
              </a:solidFill>
            </a:rPr>
            <a:t>Zorg voor jezelf, kinderen, dieren, (groot)ouders en familie</a:t>
          </a:r>
        </a:p>
      </dgm:t>
    </dgm:pt>
    <dgm:pt modelId="{83E7A322-0814-408C-A3B0-60D431E85D2A}" type="parTrans" cxnId="{0D4615EB-2DD1-4E2F-8E1B-421D79777A79}">
      <dgm:prSet/>
      <dgm:spPr/>
      <dgm:t>
        <a:bodyPr/>
        <a:lstStyle/>
        <a:p>
          <a:endParaRPr lang="nl-NL" sz="1800"/>
        </a:p>
      </dgm:t>
    </dgm:pt>
    <dgm:pt modelId="{D64723C1-1619-428C-93D0-03A5951900B7}" type="sibTrans" cxnId="{0D4615EB-2DD1-4E2F-8E1B-421D79777A79}">
      <dgm:prSet/>
      <dgm:spPr/>
      <dgm:t>
        <a:bodyPr/>
        <a:lstStyle/>
        <a:p>
          <a:endParaRPr lang="nl-NL" sz="1800"/>
        </a:p>
      </dgm:t>
    </dgm:pt>
    <dgm:pt modelId="{B6E679F8-C1AD-4F80-9617-99373F40479A}">
      <dgm:prSet custT="1"/>
      <dgm:spPr/>
      <dgm:t>
        <a:bodyPr/>
        <a:lstStyle/>
        <a:p>
          <a:r>
            <a:rPr lang="nl-NL" sz="1800" dirty="0">
              <a:solidFill>
                <a:schemeClr val="tx1"/>
              </a:solidFill>
            </a:rPr>
            <a:t>Tijdsarmoede</a:t>
          </a:r>
        </a:p>
      </dgm:t>
    </dgm:pt>
    <dgm:pt modelId="{B4A10E14-DFFC-4C33-BAAD-7DB170E36E06}" type="parTrans" cxnId="{CBF93841-B772-44BB-A960-0E51EA1E2120}">
      <dgm:prSet/>
      <dgm:spPr/>
      <dgm:t>
        <a:bodyPr/>
        <a:lstStyle/>
        <a:p>
          <a:endParaRPr lang="nl-NL" sz="1800"/>
        </a:p>
      </dgm:t>
    </dgm:pt>
    <dgm:pt modelId="{355FEA78-BE63-4BCA-B96F-32DA39863623}" type="sibTrans" cxnId="{CBF93841-B772-44BB-A960-0E51EA1E2120}">
      <dgm:prSet/>
      <dgm:spPr/>
      <dgm:t>
        <a:bodyPr/>
        <a:lstStyle/>
        <a:p>
          <a:endParaRPr lang="nl-NL" sz="1800"/>
        </a:p>
      </dgm:t>
    </dgm:pt>
    <dgm:pt modelId="{0F77C240-D404-44CD-A418-347567C97E7A}">
      <dgm:prSet custT="1"/>
      <dgm:spPr/>
      <dgm:t>
        <a:bodyPr/>
        <a:lstStyle/>
        <a:p>
          <a:r>
            <a:rPr lang="nl-NL" sz="1800" dirty="0"/>
            <a:t>Zoeken van ondersteuning en hulp bij vinden van de weg in deze tijd</a:t>
          </a:r>
        </a:p>
      </dgm:t>
    </dgm:pt>
    <dgm:pt modelId="{AFBE7473-9C37-44B6-8E3E-E9DCEAF52FE9}" type="parTrans" cxnId="{B669D011-0561-4943-85C9-AE79F888C88F}">
      <dgm:prSet/>
      <dgm:spPr/>
      <dgm:t>
        <a:bodyPr/>
        <a:lstStyle/>
        <a:p>
          <a:endParaRPr lang="nl-NL" sz="1800"/>
        </a:p>
      </dgm:t>
    </dgm:pt>
    <dgm:pt modelId="{D14EE7B7-1F15-4675-ADB7-3A765977AE15}" type="sibTrans" cxnId="{B669D011-0561-4943-85C9-AE79F888C88F}">
      <dgm:prSet/>
      <dgm:spPr/>
      <dgm:t>
        <a:bodyPr/>
        <a:lstStyle/>
        <a:p>
          <a:endParaRPr lang="nl-NL" sz="1800"/>
        </a:p>
      </dgm:t>
    </dgm:pt>
    <dgm:pt modelId="{C22DC094-1844-4647-B8AA-72ED8B043165}">
      <dgm:prSet custT="1"/>
      <dgm:spPr/>
      <dgm:t>
        <a:bodyPr/>
        <a:lstStyle/>
        <a:p>
          <a:r>
            <a:rPr lang="nl-NL" sz="1800" dirty="0">
              <a:solidFill>
                <a:schemeClr val="tx1"/>
              </a:solidFill>
            </a:rPr>
            <a:t>De “zorglast” van de patiënt &amp; bureaucratie zorgz</a:t>
          </a:r>
          <a:r>
            <a:rPr lang="nl-NL" sz="1800" dirty="0"/>
            <a:t>aken</a:t>
          </a:r>
        </a:p>
      </dgm:t>
    </dgm:pt>
    <dgm:pt modelId="{D3BD29AF-1E9C-4D38-8471-2043372C6D95}" type="parTrans" cxnId="{D59D436A-D6E3-47A8-9994-CB877E68B871}">
      <dgm:prSet/>
      <dgm:spPr/>
      <dgm:t>
        <a:bodyPr/>
        <a:lstStyle/>
        <a:p>
          <a:endParaRPr lang="nl-NL" sz="1800"/>
        </a:p>
      </dgm:t>
    </dgm:pt>
    <dgm:pt modelId="{E53CA018-8CB9-4072-ACC4-7258ECF5FFDE}" type="sibTrans" cxnId="{D59D436A-D6E3-47A8-9994-CB877E68B871}">
      <dgm:prSet/>
      <dgm:spPr/>
      <dgm:t>
        <a:bodyPr/>
        <a:lstStyle/>
        <a:p>
          <a:endParaRPr lang="nl-NL" sz="1800"/>
        </a:p>
      </dgm:t>
    </dgm:pt>
    <dgm:pt modelId="{661E58A5-E564-4340-9C84-4AF12652407B}">
      <dgm:prSet custT="1"/>
      <dgm:spPr/>
      <dgm:t>
        <a:bodyPr/>
        <a:lstStyle/>
        <a:p>
          <a:r>
            <a:rPr lang="nl-NL" sz="1800" dirty="0"/>
            <a:t>Toegang tot groenvoorzieningen, natuur *</a:t>
          </a:r>
        </a:p>
      </dgm:t>
    </dgm:pt>
    <dgm:pt modelId="{6FBFBAA8-49D7-424B-9F9B-33AA36A22E8F}" type="parTrans" cxnId="{AE9F775B-0FC5-4841-BC6B-E7E086FB95EE}">
      <dgm:prSet/>
      <dgm:spPr/>
      <dgm:t>
        <a:bodyPr/>
        <a:lstStyle/>
        <a:p>
          <a:endParaRPr lang="nl-NL" sz="1800"/>
        </a:p>
      </dgm:t>
    </dgm:pt>
    <dgm:pt modelId="{FD669373-1054-4E1A-9B1C-2225B2E3A700}" type="sibTrans" cxnId="{AE9F775B-0FC5-4841-BC6B-E7E086FB95EE}">
      <dgm:prSet/>
      <dgm:spPr/>
      <dgm:t>
        <a:bodyPr/>
        <a:lstStyle/>
        <a:p>
          <a:endParaRPr lang="nl-NL" sz="1800"/>
        </a:p>
      </dgm:t>
    </dgm:pt>
    <dgm:pt modelId="{18241D77-3292-4F5A-8084-339B96EEB5FC}">
      <dgm:prSet custT="1"/>
      <dgm:spPr/>
      <dgm:t>
        <a:bodyPr/>
        <a:lstStyle/>
        <a:p>
          <a:r>
            <a:rPr lang="nl-NL" sz="1800" dirty="0">
              <a:solidFill>
                <a:schemeClr val="tx1"/>
              </a:solidFill>
            </a:rPr>
            <a:t>belasting behandelingen en herstel</a:t>
          </a:r>
        </a:p>
      </dgm:t>
    </dgm:pt>
    <dgm:pt modelId="{9EA3A84E-5F90-434B-8AA0-D9D46C767FAA}" type="parTrans" cxnId="{21C3DD64-BC90-4DE5-9958-2F0493FC3C1A}">
      <dgm:prSet/>
      <dgm:spPr/>
      <dgm:t>
        <a:bodyPr/>
        <a:lstStyle/>
        <a:p>
          <a:endParaRPr lang="nl-NL" sz="1800"/>
        </a:p>
      </dgm:t>
    </dgm:pt>
    <dgm:pt modelId="{27ED1182-AEE7-4C96-A832-E19D90A65AB5}" type="sibTrans" cxnId="{21C3DD64-BC90-4DE5-9958-2F0493FC3C1A}">
      <dgm:prSet/>
      <dgm:spPr/>
      <dgm:t>
        <a:bodyPr/>
        <a:lstStyle/>
        <a:p>
          <a:endParaRPr lang="nl-NL" sz="1800"/>
        </a:p>
      </dgm:t>
    </dgm:pt>
    <dgm:pt modelId="{1EDD808A-AB2E-4566-969B-6B5A5AB6F0F4}">
      <dgm:prSet custT="1"/>
      <dgm:spPr/>
      <dgm:t>
        <a:bodyPr/>
        <a:lstStyle/>
        <a:p>
          <a:r>
            <a:rPr lang="en-US" sz="1800" dirty="0" err="1">
              <a:solidFill>
                <a:schemeClr val="tx1"/>
              </a:solidFill>
            </a:rPr>
            <a:t>Toegang</a:t>
          </a:r>
          <a:r>
            <a:rPr lang="en-US" sz="1800" dirty="0">
              <a:solidFill>
                <a:schemeClr val="tx1"/>
              </a:solidFill>
            </a:rPr>
            <a:t> tot de </a:t>
          </a:r>
          <a:r>
            <a:rPr lang="en-US" sz="1800" dirty="0" err="1">
              <a:solidFill>
                <a:schemeClr val="tx1"/>
              </a:solidFill>
            </a:rPr>
            <a:t>juiste</a:t>
          </a:r>
          <a:r>
            <a:rPr lang="en-US" sz="1800" dirty="0">
              <a:solidFill>
                <a:schemeClr val="tx1"/>
              </a:solidFill>
            </a:rPr>
            <a:t> </a:t>
          </a:r>
          <a:r>
            <a:rPr lang="en-US" sz="1800" dirty="0" err="1">
              <a:solidFill>
                <a:schemeClr val="tx1"/>
              </a:solidFill>
            </a:rPr>
            <a:t>hulp</a:t>
          </a:r>
          <a:r>
            <a:rPr lang="en-US" sz="1800" dirty="0">
              <a:solidFill>
                <a:schemeClr val="tx1"/>
              </a:solidFill>
            </a:rPr>
            <a:t> en </a:t>
          </a:r>
          <a:r>
            <a:rPr lang="en-US" sz="1800" dirty="0" err="1">
              <a:solidFill>
                <a:schemeClr val="tx1"/>
              </a:solidFill>
            </a:rPr>
            <a:t>voorzieningen</a:t>
          </a:r>
          <a:r>
            <a:rPr lang="en-US" sz="1800" dirty="0">
              <a:solidFill>
                <a:schemeClr val="tx1"/>
              </a:solidFill>
            </a:rPr>
            <a:t> </a:t>
          </a:r>
        </a:p>
      </dgm:t>
    </dgm:pt>
    <dgm:pt modelId="{7ADD8252-8843-44BD-9099-AF6583DED7C7}" type="parTrans" cxnId="{6C4D3F16-E69A-4BBC-BE35-761CBE26A877}">
      <dgm:prSet/>
      <dgm:spPr/>
      <dgm:t>
        <a:bodyPr/>
        <a:lstStyle/>
        <a:p>
          <a:endParaRPr lang="nl-NL" sz="1800"/>
        </a:p>
      </dgm:t>
    </dgm:pt>
    <dgm:pt modelId="{E64CB615-4016-4FCF-B1B3-282D289F139D}" type="sibTrans" cxnId="{6C4D3F16-E69A-4BBC-BE35-761CBE26A877}">
      <dgm:prSet/>
      <dgm:spPr/>
      <dgm:t>
        <a:bodyPr/>
        <a:lstStyle/>
        <a:p>
          <a:endParaRPr lang="nl-NL" sz="1800"/>
        </a:p>
      </dgm:t>
    </dgm:pt>
    <dgm:pt modelId="{3AA473F4-B084-49A1-94F8-7DD28D329188}">
      <dgm:prSet custT="1"/>
      <dgm:spPr>
        <a:solidFill>
          <a:srgbClr val="ADAC74"/>
        </a:solidFill>
      </dgm:spPr>
      <dgm:t>
        <a:bodyPr/>
        <a:lstStyle/>
        <a:p>
          <a:r>
            <a:rPr lang="en-US" sz="1800" dirty="0" err="1"/>
            <a:t>Voldoende</a:t>
          </a:r>
          <a:r>
            <a:rPr lang="en-US" sz="1800" dirty="0"/>
            <a:t> en </a:t>
          </a:r>
          <a:r>
            <a:rPr lang="en-US" sz="1800" dirty="0" err="1"/>
            <a:t>gezond</a:t>
          </a:r>
          <a:r>
            <a:rPr lang="en-US" sz="1800" dirty="0"/>
            <a:t> eten  (en </a:t>
          </a:r>
          <a:r>
            <a:rPr lang="en-US" sz="1800" dirty="0" err="1"/>
            <a:t>drinken</a:t>
          </a:r>
          <a:r>
            <a:rPr lang="en-US" sz="1800" dirty="0"/>
            <a:t>)</a:t>
          </a:r>
        </a:p>
      </dgm:t>
    </dgm:pt>
    <dgm:pt modelId="{D7C26CC6-FF90-4768-B17F-9DC62EB4F9B9}" type="parTrans" cxnId="{461EBD21-2280-4D3B-9131-1BB05373099E}">
      <dgm:prSet/>
      <dgm:spPr/>
      <dgm:t>
        <a:bodyPr/>
        <a:lstStyle/>
        <a:p>
          <a:endParaRPr lang="nl-NL" sz="1800"/>
        </a:p>
      </dgm:t>
    </dgm:pt>
    <dgm:pt modelId="{174AC661-3F19-4E74-924D-FDAB787C15B0}" type="sibTrans" cxnId="{461EBD21-2280-4D3B-9131-1BB05373099E}">
      <dgm:prSet/>
      <dgm:spPr/>
      <dgm:t>
        <a:bodyPr/>
        <a:lstStyle/>
        <a:p>
          <a:endParaRPr lang="nl-NL" sz="1800"/>
        </a:p>
      </dgm:t>
    </dgm:pt>
    <dgm:pt modelId="{B13A5B61-F11F-4472-906E-298E721B90DD}">
      <dgm:prSet custT="1"/>
      <dgm:spPr>
        <a:solidFill>
          <a:schemeClr val="bg1"/>
        </a:solidFill>
      </dgm:spPr>
      <dgm:t>
        <a:bodyPr/>
        <a:lstStyle/>
        <a:p>
          <a:r>
            <a:rPr lang="en-US" sz="1800" dirty="0" err="1"/>
            <a:t>Tijd</a:t>
          </a:r>
          <a:r>
            <a:rPr lang="en-US" sz="1800" dirty="0"/>
            <a:t> en </a:t>
          </a:r>
          <a:r>
            <a:rPr lang="en-US" sz="1800" dirty="0" err="1"/>
            <a:t>energie</a:t>
          </a:r>
          <a:r>
            <a:rPr lang="en-US" sz="1800" dirty="0"/>
            <a:t> om </a:t>
          </a:r>
          <a:r>
            <a:rPr lang="en-US" sz="1800" dirty="0" err="1"/>
            <a:t>te</a:t>
          </a:r>
          <a:r>
            <a:rPr lang="en-US" sz="1800" dirty="0"/>
            <a:t> </a:t>
          </a:r>
          <a:r>
            <a:rPr lang="en-US" sz="1800" dirty="0" err="1"/>
            <a:t>koken</a:t>
          </a:r>
          <a:r>
            <a:rPr lang="en-US" sz="1800" dirty="0"/>
            <a:t> en </a:t>
          </a:r>
          <a:r>
            <a:rPr lang="en-US" sz="1800" dirty="0" err="1"/>
            <a:t>te</a:t>
          </a:r>
          <a:r>
            <a:rPr lang="en-US" sz="1800" dirty="0"/>
            <a:t> </a:t>
          </a:r>
          <a:r>
            <a:rPr lang="en-US" sz="1800" dirty="0" err="1"/>
            <a:t>kopen</a:t>
          </a:r>
          <a:r>
            <a:rPr lang="en-US" sz="1800" dirty="0"/>
            <a:t> </a:t>
          </a:r>
        </a:p>
      </dgm:t>
    </dgm:pt>
    <dgm:pt modelId="{C3CD53F2-18C2-4DA1-B5B3-16EEB89CBCB2}" type="parTrans" cxnId="{7DF1939C-EAB7-45F0-925C-68D2FA2F5B3B}">
      <dgm:prSet/>
      <dgm:spPr/>
      <dgm:t>
        <a:bodyPr/>
        <a:lstStyle/>
        <a:p>
          <a:endParaRPr lang="nl-NL" sz="1800"/>
        </a:p>
      </dgm:t>
    </dgm:pt>
    <dgm:pt modelId="{2BA337D4-B8AE-44B2-8B7C-E1B11EB0BC06}" type="sibTrans" cxnId="{7DF1939C-EAB7-45F0-925C-68D2FA2F5B3B}">
      <dgm:prSet/>
      <dgm:spPr/>
      <dgm:t>
        <a:bodyPr/>
        <a:lstStyle/>
        <a:p>
          <a:endParaRPr lang="nl-NL" sz="1800"/>
        </a:p>
      </dgm:t>
    </dgm:pt>
    <dgm:pt modelId="{95E72C43-3F24-45DD-A763-A437A97C2198}">
      <dgm:prSet custT="1"/>
      <dgm:spPr>
        <a:solidFill>
          <a:schemeClr val="bg1"/>
        </a:solidFill>
      </dgm:spPr>
      <dgm:t>
        <a:bodyPr/>
        <a:lstStyle/>
        <a:p>
          <a:r>
            <a:rPr lang="en-US" sz="1800" dirty="0"/>
            <a:t>Geld en </a:t>
          </a:r>
          <a:r>
            <a:rPr lang="en-US" sz="1800" dirty="0" err="1"/>
            <a:t>logistiek</a:t>
          </a:r>
          <a:r>
            <a:rPr lang="en-US" sz="1800" dirty="0"/>
            <a:t> om </a:t>
          </a:r>
          <a:r>
            <a:rPr lang="en-US" sz="1800" dirty="0" err="1"/>
            <a:t>gezonde</a:t>
          </a:r>
          <a:r>
            <a:rPr lang="en-US" sz="1800" dirty="0"/>
            <a:t> </a:t>
          </a:r>
          <a:r>
            <a:rPr lang="en-US" sz="1800" dirty="0" err="1"/>
            <a:t>voeding</a:t>
          </a:r>
          <a:r>
            <a:rPr lang="en-US" sz="1800" dirty="0"/>
            <a:t> </a:t>
          </a:r>
          <a:r>
            <a:rPr lang="en-US" sz="1800" dirty="0" err="1"/>
            <a:t>te</a:t>
          </a:r>
          <a:r>
            <a:rPr lang="en-US" sz="1800" dirty="0"/>
            <a:t> </a:t>
          </a:r>
          <a:r>
            <a:rPr lang="en-US" sz="1800" dirty="0" err="1"/>
            <a:t>kopen</a:t>
          </a:r>
          <a:endParaRPr lang="en-US" sz="1800" dirty="0"/>
        </a:p>
      </dgm:t>
    </dgm:pt>
    <dgm:pt modelId="{292EFF7A-1EE6-45E3-8AA3-E4826495E8E7}" type="parTrans" cxnId="{18F4B27F-B025-4646-B33D-19667DBFF67D}">
      <dgm:prSet/>
      <dgm:spPr/>
      <dgm:t>
        <a:bodyPr/>
        <a:lstStyle/>
        <a:p>
          <a:endParaRPr lang="nl-NL" sz="1800"/>
        </a:p>
      </dgm:t>
    </dgm:pt>
    <dgm:pt modelId="{0DA838B7-A4E7-4778-AD5F-646BE28870FB}" type="sibTrans" cxnId="{18F4B27F-B025-4646-B33D-19667DBFF67D}">
      <dgm:prSet/>
      <dgm:spPr/>
      <dgm:t>
        <a:bodyPr/>
        <a:lstStyle/>
        <a:p>
          <a:endParaRPr lang="nl-NL" sz="1800"/>
        </a:p>
      </dgm:t>
    </dgm:pt>
    <dgm:pt modelId="{9868E1FA-2F68-43E6-A100-6CCA74EE6FF4}">
      <dgm:prSet custT="1"/>
      <dgm:spPr>
        <a:solidFill>
          <a:schemeClr val="bg1"/>
        </a:solidFill>
      </dgm:spPr>
      <dgm:t>
        <a:bodyPr/>
        <a:lstStyle/>
        <a:p>
          <a:r>
            <a:rPr lang="en-US" sz="1800" dirty="0" err="1"/>
            <a:t>Kennis</a:t>
          </a:r>
          <a:r>
            <a:rPr lang="en-US" sz="1800" dirty="0"/>
            <a:t> over - en </a:t>
          </a:r>
          <a:r>
            <a:rPr lang="en-US" sz="1800" dirty="0" err="1"/>
            <a:t>toegang</a:t>
          </a:r>
          <a:r>
            <a:rPr lang="en-US" sz="1800" dirty="0"/>
            <a:t> tot </a:t>
          </a:r>
          <a:r>
            <a:rPr lang="en-US" sz="1800" dirty="0" err="1"/>
            <a:t>gezonde</a:t>
          </a:r>
          <a:r>
            <a:rPr lang="en-US" sz="1800" dirty="0"/>
            <a:t> </a:t>
          </a:r>
          <a:r>
            <a:rPr lang="en-US" sz="1800" dirty="0" err="1"/>
            <a:t>voeding</a:t>
          </a:r>
          <a:r>
            <a:rPr lang="en-US" sz="1800" dirty="0"/>
            <a:t> </a:t>
          </a:r>
        </a:p>
      </dgm:t>
    </dgm:pt>
    <dgm:pt modelId="{449D8CFA-031F-4272-A55B-8DFD68165E93}" type="parTrans" cxnId="{F542435B-6116-4FC3-93EA-5C4E0AB99CC0}">
      <dgm:prSet/>
      <dgm:spPr/>
      <dgm:t>
        <a:bodyPr/>
        <a:lstStyle/>
        <a:p>
          <a:endParaRPr lang="nl-NL" sz="1800"/>
        </a:p>
      </dgm:t>
    </dgm:pt>
    <dgm:pt modelId="{4EF7A572-4DBA-4C57-8269-C18411CE7BFE}" type="sibTrans" cxnId="{F542435B-6116-4FC3-93EA-5C4E0AB99CC0}">
      <dgm:prSet/>
      <dgm:spPr/>
      <dgm:t>
        <a:bodyPr/>
        <a:lstStyle/>
        <a:p>
          <a:endParaRPr lang="nl-NL" sz="1800"/>
        </a:p>
      </dgm:t>
    </dgm:pt>
    <dgm:pt modelId="{E4058BDC-4C3C-4557-BC1A-EC836BA9D204}" type="pres">
      <dgm:prSet presAssocID="{3C231EC1-B0B8-4D01-B979-57F46692C74B}" presName="linear" presStyleCnt="0">
        <dgm:presLayoutVars>
          <dgm:animLvl val="lvl"/>
          <dgm:resizeHandles val="exact"/>
        </dgm:presLayoutVars>
      </dgm:prSet>
      <dgm:spPr/>
    </dgm:pt>
    <dgm:pt modelId="{C74A2E88-C520-438D-A199-1BFEE2D82F95}" type="pres">
      <dgm:prSet presAssocID="{3AA473F4-B084-49A1-94F8-7DD28D32918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0EF0FA5-3283-40A7-932A-97B58982028F}" type="pres">
      <dgm:prSet presAssocID="{3AA473F4-B084-49A1-94F8-7DD28D329188}" presName="childText" presStyleLbl="revTx" presStyleIdx="0" presStyleCnt="3">
        <dgm:presLayoutVars>
          <dgm:bulletEnabled val="1"/>
        </dgm:presLayoutVars>
      </dgm:prSet>
      <dgm:spPr/>
    </dgm:pt>
    <dgm:pt modelId="{D6E547EE-1D7C-49AD-8715-780CD245D5C0}" type="pres">
      <dgm:prSet presAssocID="{36CEF20D-CE56-479C-8CF1-BF634125D3BF}" presName="parentText" presStyleLbl="node1" presStyleIdx="1" presStyleCnt="3" custLinFactNeighborY="-420">
        <dgm:presLayoutVars>
          <dgm:chMax val="0"/>
          <dgm:bulletEnabled val="1"/>
        </dgm:presLayoutVars>
      </dgm:prSet>
      <dgm:spPr/>
    </dgm:pt>
    <dgm:pt modelId="{19575283-05B9-4B10-8CC4-E99FA7F3973F}" type="pres">
      <dgm:prSet presAssocID="{36CEF20D-CE56-479C-8CF1-BF634125D3BF}" presName="childText" presStyleLbl="revTx" presStyleIdx="1" presStyleCnt="3">
        <dgm:presLayoutVars>
          <dgm:bulletEnabled val="1"/>
        </dgm:presLayoutVars>
      </dgm:prSet>
      <dgm:spPr/>
    </dgm:pt>
    <dgm:pt modelId="{FC2C593E-96BB-4FCD-831C-039CFD8F9D7B}" type="pres">
      <dgm:prSet presAssocID="{F3A865B8-0B95-44A4-B860-BAB19DCEC8C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7AB2B98-96F6-41B4-9E51-D29A7D949DE7}" type="pres">
      <dgm:prSet presAssocID="{F3A865B8-0B95-44A4-B860-BAB19DCEC8C8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FC04DA06-27BD-4431-A6BF-151A6865B64F}" type="presOf" srcId="{0F77C240-D404-44CD-A418-347567C97E7A}" destId="{C7AB2B98-96F6-41B4-9E51-D29A7D949DE7}" srcOrd="0" destOrd="6" presId="urn:microsoft.com/office/officeart/2005/8/layout/vList2"/>
    <dgm:cxn modelId="{CE2EB00C-80AE-40B7-9B1E-AA6C1B6CB760}" type="presOf" srcId="{18241D77-3292-4F5A-8084-339B96EEB5FC}" destId="{C7AB2B98-96F6-41B4-9E51-D29A7D949DE7}" srcOrd="0" destOrd="4" presId="urn:microsoft.com/office/officeart/2005/8/layout/vList2"/>
    <dgm:cxn modelId="{B669D011-0561-4943-85C9-AE79F888C88F}" srcId="{B6E679F8-C1AD-4F80-9617-99373F40479A}" destId="{0F77C240-D404-44CD-A418-347567C97E7A}" srcOrd="2" destOrd="0" parTransId="{AFBE7473-9C37-44B6-8E3E-E9DCEAF52FE9}" sibTransId="{D14EE7B7-1F15-4675-ADB7-3A765977AE15}"/>
    <dgm:cxn modelId="{6C4D3F16-E69A-4BBC-BE35-761CBE26A877}" srcId="{F3A865B8-0B95-44A4-B860-BAB19DCEC8C8}" destId="{1EDD808A-AB2E-4566-969B-6B5A5AB6F0F4}" srcOrd="1" destOrd="0" parTransId="{7ADD8252-8843-44BD-9099-AF6583DED7C7}" sibTransId="{E64CB615-4016-4FCF-B1B3-282D289F139D}"/>
    <dgm:cxn modelId="{C13A3B1F-FDFD-44CE-A35A-B13BD8E37C4C}" type="presOf" srcId="{EE64B764-B739-4959-BFE0-577E196B5372}" destId="{19575283-05B9-4B10-8CC4-E99FA7F3973F}" srcOrd="0" destOrd="0" presId="urn:microsoft.com/office/officeart/2005/8/layout/vList2"/>
    <dgm:cxn modelId="{6737B21F-E27E-4AFB-AF62-EE304494E6C1}" type="presOf" srcId="{CBCC2B8C-83FC-4694-BB77-AE5B040386B5}" destId="{19575283-05B9-4B10-8CC4-E99FA7F3973F}" srcOrd="0" destOrd="1" presId="urn:microsoft.com/office/officeart/2005/8/layout/vList2"/>
    <dgm:cxn modelId="{461EBD21-2280-4D3B-9131-1BB05373099E}" srcId="{3C231EC1-B0B8-4D01-B979-57F46692C74B}" destId="{3AA473F4-B084-49A1-94F8-7DD28D329188}" srcOrd="0" destOrd="0" parTransId="{D7C26CC6-FF90-4768-B17F-9DC62EB4F9B9}" sibTransId="{174AC661-3F19-4E74-924D-FDAB787C15B0}"/>
    <dgm:cxn modelId="{CBF93841-B772-44BB-A960-0E51EA1E2120}" srcId="{F3A865B8-0B95-44A4-B860-BAB19DCEC8C8}" destId="{B6E679F8-C1AD-4F80-9617-99373F40479A}" srcOrd="3" destOrd="0" parTransId="{B4A10E14-DFFC-4C33-BAAD-7DB170E36E06}" sibTransId="{355FEA78-BE63-4BCA-B96F-32DA39863623}"/>
    <dgm:cxn modelId="{68D19A52-9FAC-4899-B04C-22CD6A9E42C9}" type="presOf" srcId="{9868E1FA-2F68-43E6-A100-6CCA74EE6FF4}" destId="{D0EF0FA5-3283-40A7-932A-97B58982028F}" srcOrd="0" destOrd="2" presId="urn:microsoft.com/office/officeart/2005/8/layout/vList2"/>
    <dgm:cxn modelId="{F542435B-6116-4FC3-93EA-5C4E0AB99CC0}" srcId="{3AA473F4-B084-49A1-94F8-7DD28D329188}" destId="{9868E1FA-2F68-43E6-A100-6CCA74EE6FF4}" srcOrd="2" destOrd="0" parTransId="{449D8CFA-031F-4272-A55B-8DFD68165E93}" sibTransId="{4EF7A572-4DBA-4C57-8269-C18411CE7BFE}"/>
    <dgm:cxn modelId="{AE9F775B-0FC5-4841-BC6B-E7E086FB95EE}" srcId="{36CEF20D-CE56-479C-8CF1-BF634125D3BF}" destId="{661E58A5-E564-4340-9C84-4AF12652407B}" srcOrd="2" destOrd="0" parTransId="{6FBFBAA8-49D7-424B-9F9B-33AA36A22E8F}" sibTransId="{FD669373-1054-4E1A-9B1C-2225B2E3A700}"/>
    <dgm:cxn modelId="{21C3DD64-BC90-4DE5-9958-2F0493FC3C1A}" srcId="{B6E679F8-C1AD-4F80-9617-99373F40479A}" destId="{18241D77-3292-4F5A-8084-339B96EEB5FC}" srcOrd="0" destOrd="0" parTransId="{9EA3A84E-5F90-434B-8AA0-D9D46C767FAA}" sibTransId="{27ED1182-AEE7-4C96-A832-E19D90A65AB5}"/>
    <dgm:cxn modelId="{D59D436A-D6E3-47A8-9994-CB877E68B871}" srcId="{B6E679F8-C1AD-4F80-9617-99373F40479A}" destId="{C22DC094-1844-4647-B8AA-72ED8B043165}" srcOrd="1" destOrd="0" parTransId="{D3BD29AF-1E9C-4D38-8471-2043372C6D95}" sibTransId="{E53CA018-8CB9-4072-ACC4-7258ECF5FFDE}"/>
    <dgm:cxn modelId="{C6CA406C-A8B8-4ED4-B4F7-6E46686ABC1E}" type="presOf" srcId="{661E58A5-E564-4340-9C84-4AF12652407B}" destId="{19575283-05B9-4B10-8CC4-E99FA7F3973F}" srcOrd="0" destOrd="2" presId="urn:microsoft.com/office/officeart/2005/8/layout/vList2"/>
    <dgm:cxn modelId="{24EAEA72-D617-4CD9-8AFB-4BAC5FE53ABD}" type="presOf" srcId="{5B6A8AF5-7B93-45AC-ACFE-56584DF72CB4}" destId="{C7AB2B98-96F6-41B4-9E51-D29A7D949DE7}" srcOrd="0" destOrd="0" presId="urn:microsoft.com/office/officeart/2005/8/layout/vList2"/>
    <dgm:cxn modelId="{84B2F87B-3C23-40F8-A22C-211FB8489600}" srcId="{F3A865B8-0B95-44A4-B860-BAB19DCEC8C8}" destId="{5B6A8AF5-7B93-45AC-ACFE-56584DF72CB4}" srcOrd="0" destOrd="0" parTransId="{9585BDAF-6862-479F-9D37-4B54B9C2DF52}" sibTransId="{54F7B8B3-8F8C-476F-9236-2EA9EA739755}"/>
    <dgm:cxn modelId="{51A1767F-EB76-4876-ACA6-E1E91333AE41}" type="presOf" srcId="{3C231EC1-B0B8-4D01-B979-57F46692C74B}" destId="{E4058BDC-4C3C-4557-BC1A-EC836BA9D204}" srcOrd="0" destOrd="0" presId="urn:microsoft.com/office/officeart/2005/8/layout/vList2"/>
    <dgm:cxn modelId="{18F4B27F-B025-4646-B33D-19667DBFF67D}" srcId="{3AA473F4-B084-49A1-94F8-7DD28D329188}" destId="{95E72C43-3F24-45DD-A763-A437A97C2198}" srcOrd="1" destOrd="0" parTransId="{292EFF7A-1EE6-45E3-8AA3-E4826495E8E7}" sibTransId="{0DA838B7-A4E7-4778-AD5F-646BE28870FB}"/>
    <dgm:cxn modelId="{7DF1939C-EAB7-45F0-925C-68D2FA2F5B3B}" srcId="{3AA473F4-B084-49A1-94F8-7DD28D329188}" destId="{B13A5B61-F11F-4472-906E-298E721B90DD}" srcOrd="0" destOrd="0" parTransId="{C3CD53F2-18C2-4DA1-B5B3-16EEB89CBCB2}" sibTransId="{2BA337D4-B8AE-44B2-8B7C-E1B11EB0BC06}"/>
    <dgm:cxn modelId="{228F699D-392D-445A-B1ED-63A7DA801CD7}" srcId="{3C231EC1-B0B8-4D01-B979-57F46692C74B}" destId="{F3A865B8-0B95-44A4-B860-BAB19DCEC8C8}" srcOrd="2" destOrd="0" parTransId="{4DA17409-7E7C-4B76-B656-6955FB6AD59B}" sibTransId="{3AFE4DA3-956E-4183-B20D-B9E29CFA5A96}"/>
    <dgm:cxn modelId="{72E6F3A6-6B51-4089-A9E5-3DF3EECBBBE7}" type="presOf" srcId="{1EDD808A-AB2E-4566-969B-6B5A5AB6F0F4}" destId="{C7AB2B98-96F6-41B4-9E51-D29A7D949DE7}" srcOrd="0" destOrd="1" presId="urn:microsoft.com/office/officeart/2005/8/layout/vList2"/>
    <dgm:cxn modelId="{08E703AD-46D8-4D2A-B03A-9B6DAAC16A1C}" srcId="{3C231EC1-B0B8-4D01-B979-57F46692C74B}" destId="{36CEF20D-CE56-479C-8CF1-BF634125D3BF}" srcOrd="1" destOrd="0" parTransId="{61FCA415-CA8D-4838-B6FE-4926A1A04E4D}" sibTransId="{4F3F77F9-7598-4283-BAC5-32977CBF75B6}"/>
    <dgm:cxn modelId="{ACC364C2-439E-4E37-A6DC-2B058B872C89}" type="presOf" srcId="{C22DC094-1844-4647-B8AA-72ED8B043165}" destId="{C7AB2B98-96F6-41B4-9E51-D29A7D949DE7}" srcOrd="0" destOrd="5" presId="urn:microsoft.com/office/officeart/2005/8/layout/vList2"/>
    <dgm:cxn modelId="{91AFD2CA-9C65-4D61-82CC-7F775D6C6599}" type="presOf" srcId="{B13A5B61-F11F-4472-906E-298E721B90DD}" destId="{D0EF0FA5-3283-40A7-932A-97B58982028F}" srcOrd="0" destOrd="0" presId="urn:microsoft.com/office/officeart/2005/8/layout/vList2"/>
    <dgm:cxn modelId="{25E4DBCA-DC3A-48DB-80B6-745E83F29B4D}" type="presOf" srcId="{95E72C43-3F24-45DD-A763-A437A97C2198}" destId="{D0EF0FA5-3283-40A7-932A-97B58982028F}" srcOrd="0" destOrd="1" presId="urn:microsoft.com/office/officeart/2005/8/layout/vList2"/>
    <dgm:cxn modelId="{A8BD92D3-37AF-4428-96DE-6E6BD3D61759}" type="presOf" srcId="{B8C387BC-B5CE-4980-905E-39F542C0087C}" destId="{C7AB2B98-96F6-41B4-9E51-D29A7D949DE7}" srcOrd="0" destOrd="2" presId="urn:microsoft.com/office/officeart/2005/8/layout/vList2"/>
    <dgm:cxn modelId="{5C5667D8-83F5-4EF5-8121-622D4970CC99}" type="presOf" srcId="{3AA473F4-B084-49A1-94F8-7DD28D329188}" destId="{C74A2E88-C520-438D-A199-1BFEE2D82F95}" srcOrd="0" destOrd="0" presId="urn:microsoft.com/office/officeart/2005/8/layout/vList2"/>
    <dgm:cxn modelId="{2D5874E2-2C7B-40A8-A56A-DFCA9495F8D9}" srcId="{36CEF20D-CE56-479C-8CF1-BF634125D3BF}" destId="{EE64B764-B739-4959-BFE0-577E196B5372}" srcOrd="0" destOrd="0" parTransId="{9370F490-BDE2-42EE-BADC-7584AEFC9F65}" sibTransId="{D9DBFBB6-D4CD-4747-A792-252ED19F856C}"/>
    <dgm:cxn modelId="{407D52E8-652D-4C70-843A-D575CD72371A}" type="presOf" srcId="{B6E679F8-C1AD-4F80-9617-99373F40479A}" destId="{C7AB2B98-96F6-41B4-9E51-D29A7D949DE7}" srcOrd="0" destOrd="3" presId="urn:microsoft.com/office/officeart/2005/8/layout/vList2"/>
    <dgm:cxn modelId="{A60811EB-06C7-4D78-B6C1-B9E165860D16}" srcId="{36CEF20D-CE56-479C-8CF1-BF634125D3BF}" destId="{CBCC2B8C-83FC-4694-BB77-AE5B040386B5}" srcOrd="1" destOrd="0" parTransId="{78E3CF16-F93A-4142-843D-4D39402C133C}" sibTransId="{CC39F7C8-958A-4D5E-9D7A-C760A7840299}"/>
    <dgm:cxn modelId="{0D4615EB-2DD1-4E2F-8E1B-421D79777A79}" srcId="{F3A865B8-0B95-44A4-B860-BAB19DCEC8C8}" destId="{B8C387BC-B5CE-4980-905E-39F542C0087C}" srcOrd="2" destOrd="0" parTransId="{83E7A322-0814-408C-A3B0-60D431E85D2A}" sibTransId="{D64723C1-1619-428C-93D0-03A5951900B7}"/>
    <dgm:cxn modelId="{3C45A6F3-DA76-4A19-B210-69F78FAB14F0}" type="presOf" srcId="{F3A865B8-0B95-44A4-B860-BAB19DCEC8C8}" destId="{FC2C593E-96BB-4FCD-831C-039CFD8F9D7B}" srcOrd="0" destOrd="0" presId="urn:microsoft.com/office/officeart/2005/8/layout/vList2"/>
    <dgm:cxn modelId="{4ACE81FC-FB77-4C1E-8D60-217486D8FD05}" type="presOf" srcId="{36CEF20D-CE56-479C-8CF1-BF634125D3BF}" destId="{D6E547EE-1D7C-49AD-8715-780CD245D5C0}" srcOrd="0" destOrd="0" presId="urn:microsoft.com/office/officeart/2005/8/layout/vList2"/>
    <dgm:cxn modelId="{26C9C259-1635-43A2-A018-E323A64DAFE7}" type="presParOf" srcId="{E4058BDC-4C3C-4557-BC1A-EC836BA9D204}" destId="{C74A2E88-C520-438D-A199-1BFEE2D82F95}" srcOrd="0" destOrd="0" presId="urn:microsoft.com/office/officeart/2005/8/layout/vList2"/>
    <dgm:cxn modelId="{9E8EE5E3-D76A-42EB-9DBB-9FCF342AB5BF}" type="presParOf" srcId="{E4058BDC-4C3C-4557-BC1A-EC836BA9D204}" destId="{D0EF0FA5-3283-40A7-932A-97B58982028F}" srcOrd="1" destOrd="0" presId="urn:microsoft.com/office/officeart/2005/8/layout/vList2"/>
    <dgm:cxn modelId="{C9FC62CF-35C5-487F-AB24-726114666560}" type="presParOf" srcId="{E4058BDC-4C3C-4557-BC1A-EC836BA9D204}" destId="{D6E547EE-1D7C-49AD-8715-780CD245D5C0}" srcOrd="2" destOrd="0" presId="urn:microsoft.com/office/officeart/2005/8/layout/vList2"/>
    <dgm:cxn modelId="{1078C7F9-22D5-4C1D-8B4D-6211BE782818}" type="presParOf" srcId="{E4058BDC-4C3C-4557-BC1A-EC836BA9D204}" destId="{19575283-05B9-4B10-8CC4-E99FA7F3973F}" srcOrd="3" destOrd="0" presId="urn:microsoft.com/office/officeart/2005/8/layout/vList2"/>
    <dgm:cxn modelId="{6FA11D6E-7628-4735-B0A9-D497D9AB3EE7}" type="presParOf" srcId="{E4058BDC-4C3C-4557-BC1A-EC836BA9D204}" destId="{FC2C593E-96BB-4FCD-831C-039CFD8F9D7B}" srcOrd="4" destOrd="0" presId="urn:microsoft.com/office/officeart/2005/8/layout/vList2"/>
    <dgm:cxn modelId="{9FD43080-F796-48D7-A68A-46A443E7ECA1}" type="presParOf" srcId="{E4058BDC-4C3C-4557-BC1A-EC836BA9D204}" destId="{C7AB2B98-96F6-41B4-9E51-D29A7D949DE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647B56-5B5A-4B75-AA54-10EC15308DC1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C8B81EC-7010-47B0-9A45-3A8C236C483E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Financiële armoede &amp; maatschappelijke achterstand</a:t>
          </a:r>
          <a:endParaRPr lang="en-US" dirty="0"/>
        </a:p>
        <a:p>
          <a:r>
            <a:rPr lang="nl-NL" i="0" dirty="0"/>
            <a:t>Effect armoede op gezondheid is desastreus</a:t>
          </a:r>
        </a:p>
        <a:p>
          <a:r>
            <a:rPr lang="nl-NL" i="0" dirty="0"/>
            <a:t>7 jaar verschil in gemiddelde leeftijd (arm en rijk)</a:t>
          </a:r>
          <a:endParaRPr lang="en-US" dirty="0"/>
        </a:p>
      </dgm:t>
    </dgm:pt>
    <dgm:pt modelId="{31F91447-0609-4DC7-A88C-398453FBF0E6}" type="parTrans" cxnId="{2BB5CE3F-D41B-4CCC-9384-47BF74E2A6A3}">
      <dgm:prSet/>
      <dgm:spPr/>
      <dgm:t>
        <a:bodyPr/>
        <a:lstStyle/>
        <a:p>
          <a:endParaRPr lang="en-US"/>
        </a:p>
      </dgm:t>
    </dgm:pt>
    <dgm:pt modelId="{80A47BC9-1E8D-45E9-8E02-5AA257635960}" type="sibTrans" cxnId="{2BB5CE3F-D41B-4CCC-9384-47BF74E2A6A3}">
      <dgm:prSet/>
      <dgm:spPr/>
      <dgm:t>
        <a:bodyPr/>
        <a:lstStyle/>
        <a:p>
          <a:endParaRPr lang="en-US"/>
        </a:p>
      </dgm:t>
    </dgm:pt>
    <dgm:pt modelId="{5CF22621-BBF2-4B87-A06D-097692976E6B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Tijdsarmoede en gebrek aan toegang tot zorg &amp; middelen (vermindering therapietrouw)</a:t>
          </a:r>
          <a:endParaRPr lang="en-US" dirty="0"/>
        </a:p>
      </dgm:t>
    </dgm:pt>
    <dgm:pt modelId="{29101CF0-B30E-4613-B896-9B85C13E77F0}" type="parTrans" cxnId="{654FFA33-A05D-4B9F-B1FC-00DE75ADF27B}">
      <dgm:prSet/>
      <dgm:spPr/>
      <dgm:t>
        <a:bodyPr/>
        <a:lstStyle/>
        <a:p>
          <a:endParaRPr lang="en-US"/>
        </a:p>
      </dgm:t>
    </dgm:pt>
    <dgm:pt modelId="{7E9DA204-ACA6-43B3-9628-8325CFB3B859}" type="sibTrans" cxnId="{654FFA33-A05D-4B9F-B1FC-00DE75ADF27B}">
      <dgm:prSet/>
      <dgm:spPr/>
      <dgm:t>
        <a:bodyPr/>
        <a:lstStyle/>
        <a:p>
          <a:endParaRPr lang="en-US"/>
        </a:p>
      </dgm:t>
    </dgm:pt>
    <dgm:pt modelId="{8377E876-EC94-4CBE-9394-A8594D39167C}">
      <dgm:prSet/>
      <dgm:spPr>
        <a:solidFill>
          <a:srgbClr val="ADAC74"/>
        </a:solidFill>
      </dgm:spPr>
      <dgm:t>
        <a:bodyPr/>
        <a:lstStyle/>
        <a:p>
          <a:r>
            <a:rPr lang="en-GB" dirty="0" err="1"/>
            <a:t>Gebrekkige</a:t>
          </a:r>
          <a:r>
            <a:rPr lang="en-GB" dirty="0"/>
            <a:t> </a:t>
          </a:r>
          <a:r>
            <a:rPr lang="en-GB" dirty="0" err="1"/>
            <a:t>huisvesting</a:t>
          </a:r>
          <a:r>
            <a:rPr lang="en-GB" dirty="0"/>
            <a:t> en </a:t>
          </a:r>
          <a:r>
            <a:rPr lang="en-GB" dirty="0" err="1"/>
            <a:t>ongezonde</a:t>
          </a:r>
          <a:r>
            <a:rPr lang="en-GB" dirty="0"/>
            <a:t> </a:t>
          </a:r>
          <a:r>
            <a:rPr lang="en-GB" dirty="0" err="1"/>
            <a:t>leefomgeving</a:t>
          </a:r>
          <a:endParaRPr lang="en-US" dirty="0"/>
        </a:p>
      </dgm:t>
    </dgm:pt>
    <dgm:pt modelId="{CB9B4F35-1CF4-47A1-A82E-FBFECB78658D}" type="parTrans" cxnId="{940730FD-6616-4364-B4A7-28D40DB44346}">
      <dgm:prSet/>
      <dgm:spPr/>
      <dgm:t>
        <a:bodyPr/>
        <a:lstStyle/>
        <a:p>
          <a:endParaRPr lang="en-US"/>
        </a:p>
      </dgm:t>
    </dgm:pt>
    <dgm:pt modelId="{DE1ED41F-4E64-4B48-9AA5-9318B73AB8D1}" type="sibTrans" cxnId="{940730FD-6616-4364-B4A7-28D40DB44346}">
      <dgm:prSet/>
      <dgm:spPr/>
      <dgm:t>
        <a:bodyPr/>
        <a:lstStyle/>
        <a:p>
          <a:endParaRPr lang="en-US"/>
        </a:p>
      </dgm:t>
    </dgm:pt>
    <dgm:pt modelId="{1A8E2BC1-6263-4921-92AC-6CE805302084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Geen basisveiligheid en/of bestaansrecht</a:t>
          </a:r>
          <a:endParaRPr lang="en-US" dirty="0"/>
        </a:p>
      </dgm:t>
    </dgm:pt>
    <dgm:pt modelId="{6A6D09B1-1353-4A4F-B662-2A9DA413243A}" type="parTrans" cxnId="{DEF5BFAE-155B-4AA4-A982-ADD59587F976}">
      <dgm:prSet/>
      <dgm:spPr/>
      <dgm:t>
        <a:bodyPr/>
        <a:lstStyle/>
        <a:p>
          <a:endParaRPr lang="en-US"/>
        </a:p>
      </dgm:t>
    </dgm:pt>
    <dgm:pt modelId="{7762421B-DB7D-401F-8E33-B2241EE501C6}" type="sibTrans" cxnId="{DEF5BFAE-155B-4AA4-A982-ADD59587F976}">
      <dgm:prSet/>
      <dgm:spPr/>
      <dgm:t>
        <a:bodyPr/>
        <a:lstStyle/>
        <a:p>
          <a:endParaRPr lang="en-US"/>
        </a:p>
      </dgm:t>
    </dgm:pt>
    <dgm:pt modelId="{47E90317-9145-41D6-B1EB-F534C6CC0BA4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Effect van een slechte leefomgeving op gezondheid</a:t>
          </a:r>
        </a:p>
        <a:p>
          <a:r>
            <a:rPr lang="nl-NL" dirty="0" err="1"/>
            <a:t>vb</a:t>
          </a:r>
          <a:r>
            <a:rPr lang="nl-NL" dirty="0"/>
            <a:t> </a:t>
          </a:r>
          <a:r>
            <a:rPr lang="nl-NL" dirty="0" err="1"/>
            <a:t>Chemours</a:t>
          </a:r>
          <a:r>
            <a:rPr lang="nl-NL" dirty="0"/>
            <a:t>/Tata steel/</a:t>
          </a:r>
          <a:r>
            <a:rPr lang="nl-NL" dirty="0" err="1"/>
            <a:t>schiphol</a:t>
          </a:r>
          <a:endParaRPr lang="en-US" dirty="0"/>
        </a:p>
      </dgm:t>
    </dgm:pt>
    <dgm:pt modelId="{B32735C7-308C-43AC-8CCE-F782C950A5FD}" type="parTrans" cxnId="{315FBDD3-5771-47B9-9241-D28ACC539658}">
      <dgm:prSet/>
      <dgm:spPr/>
      <dgm:t>
        <a:bodyPr/>
        <a:lstStyle/>
        <a:p>
          <a:endParaRPr lang="en-US"/>
        </a:p>
      </dgm:t>
    </dgm:pt>
    <dgm:pt modelId="{F0F803D9-DD7F-41D1-BC21-12CCD154501D}" type="sibTrans" cxnId="{315FBDD3-5771-47B9-9241-D28ACC539658}">
      <dgm:prSet/>
      <dgm:spPr/>
      <dgm:t>
        <a:bodyPr/>
        <a:lstStyle/>
        <a:p>
          <a:endParaRPr lang="en-US"/>
        </a:p>
      </dgm:t>
    </dgm:pt>
    <dgm:pt modelId="{A28F94E9-A251-4C71-BCCE-86CCC3CF7A12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Effect van onvoldoende voeding en water op een gezond gewicht</a:t>
          </a:r>
          <a:endParaRPr lang="en-US" dirty="0"/>
        </a:p>
      </dgm:t>
    </dgm:pt>
    <dgm:pt modelId="{5618C3ED-5E6E-4EAA-AD5C-015B94745751}" type="parTrans" cxnId="{6345A7B9-92E6-403A-A43F-36AE29F14BBF}">
      <dgm:prSet/>
      <dgm:spPr/>
      <dgm:t>
        <a:bodyPr/>
        <a:lstStyle/>
        <a:p>
          <a:endParaRPr lang="en-US"/>
        </a:p>
      </dgm:t>
    </dgm:pt>
    <dgm:pt modelId="{531C6096-F2BD-49AC-8096-90F974EB92EE}" type="sibTrans" cxnId="{6345A7B9-92E6-403A-A43F-36AE29F14BBF}">
      <dgm:prSet/>
      <dgm:spPr/>
      <dgm:t>
        <a:bodyPr/>
        <a:lstStyle/>
        <a:p>
          <a:endParaRPr lang="en-US"/>
        </a:p>
      </dgm:t>
    </dgm:pt>
    <dgm:pt modelId="{48DB9B89-FC90-46F3-ABE8-E97537FA9B7A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Gebrek aan bestaanszekerheid geeft stress</a:t>
          </a:r>
          <a:endParaRPr lang="en-US" dirty="0"/>
        </a:p>
        <a:p>
          <a:r>
            <a:rPr lang="nl-NL" dirty="0"/>
            <a:t>Significant hogere cortisolproductie</a:t>
          </a:r>
        </a:p>
      </dgm:t>
    </dgm:pt>
    <dgm:pt modelId="{04ADCCBA-FE26-4F84-ABF3-7A4A2861F1AA}" type="parTrans" cxnId="{3CF36E84-93DF-4958-9A28-1A1DCE7981F2}">
      <dgm:prSet/>
      <dgm:spPr/>
      <dgm:t>
        <a:bodyPr/>
        <a:lstStyle/>
        <a:p>
          <a:endParaRPr lang="en-US"/>
        </a:p>
      </dgm:t>
    </dgm:pt>
    <dgm:pt modelId="{C2929868-0A02-4E0E-B62B-AAC840E352A0}" type="sibTrans" cxnId="{3CF36E84-93DF-4958-9A28-1A1DCE7981F2}">
      <dgm:prSet/>
      <dgm:spPr/>
      <dgm:t>
        <a:bodyPr/>
        <a:lstStyle/>
        <a:p>
          <a:endParaRPr lang="en-US"/>
        </a:p>
      </dgm:t>
    </dgm:pt>
    <dgm:pt modelId="{F2B68A81-7387-4697-8559-5DFB3F54094A}">
      <dgm:prSet/>
      <dgm:spPr>
        <a:solidFill>
          <a:srgbClr val="ADAC74"/>
        </a:solidFill>
      </dgm:spPr>
      <dgm:t>
        <a:bodyPr/>
        <a:lstStyle/>
        <a:p>
          <a:r>
            <a:rPr lang="en-US" dirty="0" err="1"/>
            <a:t>Slechte</a:t>
          </a:r>
          <a:r>
            <a:rPr lang="en-US" dirty="0"/>
            <a:t> </a:t>
          </a:r>
          <a:r>
            <a:rPr lang="en-US" dirty="0" err="1"/>
            <a:t>sanitatie</a:t>
          </a:r>
          <a:r>
            <a:rPr lang="en-US" dirty="0"/>
            <a:t>, hygiene, </a:t>
          </a:r>
          <a:r>
            <a:rPr lang="en-US" dirty="0" err="1"/>
            <a:t>luchtkwaliteit</a:t>
          </a:r>
          <a:r>
            <a:rPr lang="en-US" dirty="0"/>
            <a:t>, </a:t>
          </a:r>
          <a:r>
            <a:rPr lang="en-US" dirty="0" err="1"/>
            <a:t>vocht</a:t>
          </a:r>
          <a:r>
            <a:rPr lang="en-US" dirty="0"/>
            <a:t> in huis </a:t>
          </a:r>
          <a:r>
            <a:rPr lang="en-US" dirty="0" err="1"/>
            <a:t>kan</a:t>
          </a:r>
          <a:r>
            <a:rPr lang="en-US" dirty="0"/>
            <a:t> </a:t>
          </a:r>
          <a:r>
            <a:rPr lang="en-US" dirty="0" err="1"/>
            <a:t>leiden</a:t>
          </a:r>
          <a:r>
            <a:rPr lang="en-US" dirty="0"/>
            <a:t> tot </a:t>
          </a:r>
          <a:r>
            <a:rPr lang="en-US" dirty="0" err="1"/>
            <a:t>additionale</a:t>
          </a:r>
          <a:r>
            <a:rPr lang="en-US" dirty="0"/>
            <a:t> </a:t>
          </a:r>
          <a:r>
            <a:rPr lang="en-US" dirty="0" err="1"/>
            <a:t>ziekte</a:t>
          </a:r>
          <a:endParaRPr lang="en-US" dirty="0"/>
        </a:p>
      </dgm:t>
    </dgm:pt>
    <dgm:pt modelId="{8E8A7A0A-BCFB-4485-9420-C3CA7FB1801E}" type="parTrans" cxnId="{01343762-484A-4BAD-BF0D-6144E378B023}">
      <dgm:prSet/>
      <dgm:spPr/>
      <dgm:t>
        <a:bodyPr/>
        <a:lstStyle/>
        <a:p>
          <a:endParaRPr lang="nl-NL"/>
        </a:p>
      </dgm:t>
    </dgm:pt>
    <dgm:pt modelId="{0BEFD36B-610E-4329-A446-44316B42F6D8}" type="sibTrans" cxnId="{01343762-484A-4BAD-BF0D-6144E378B023}">
      <dgm:prSet/>
      <dgm:spPr/>
      <dgm:t>
        <a:bodyPr/>
        <a:lstStyle/>
        <a:p>
          <a:endParaRPr lang="nl-NL"/>
        </a:p>
      </dgm:t>
    </dgm:pt>
    <dgm:pt modelId="{C1EB1D10-C36F-4C0A-BCA2-C9AD5543BEAB}">
      <dgm:prSet/>
      <dgm:spPr>
        <a:solidFill>
          <a:srgbClr val="ADAC74"/>
        </a:solidFill>
      </dgm:spPr>
      <dgm:t>
        <a:bodyPr/>
        <a:lstStyle/>
        <a:p>
          <a:r>
            <a:rPr lang="nl-NL" b="0" dirty="0">
              <a:solidFill>
                <a:schemeClr val="bg1"/>
              </a:solidFill>
              <a:effectLst/>
              <a:ea typeface="Times New Roman" panose="02020603050405020304" pitchFamily="18" charset="0"/>
            </a:rPr>
            <a:t>Beperkte Toegang tot Gezond Voedsel en drinkwater</a:t>
          </a:r>
          <a:endParaRPr lang="en-US" b="0" dirty="0">
            <a:solidFill>
              <a:schemeClr val="bg1"/>
            </a:solidFill>
          </a:endParaRPr>
        </a:p>
      </dgm:t>
    </dgm:pt>
    <dgm:pt modelId="{78D63D56-B060-4D37-B476-4CA7F3E7EEF5}" type="parTrans" cxnId="{56EAC177-9BA2-4646-B454-29F90DE8798F}">
      <dgm:prSet/>
      <dgm:spPr/>
      <dgm:t>
        <a:bodyPr/>
        <a:lstStyle/>
        <a:p>
          <a:endParaRPr lang="nl-NL"/>
        </a:p>
      </dgm:t>
    </dgm:pt>
    <dgm:pt modelId="{91F83AEC-3B6E-499A-92AC-684A766764AB}" type="sibTrans" cxnId="{56EAC177-9BA2-4646-B454-29F90DE8798F}">
      <dgm:prSet/>
      <dgm:spPr/>
      <dgm:t>
        <a:bodyPr/>
        <a:lstStyle/>
        <a:p>
          <a:endParaRPr lang="nl-NL"/>
        </a:p>
      </dgm:t>
    </dgm:pt>
    <dgm:pt modelId="{F165B099-13D7-41EA-958B-017484EE7C87}" type="pres">
      <dgm:prSet presAssocID="{FD647B56-5B5A-4B75-AA54-10EC15308DC1}" presName="diagram" presStyleCnt="0">
        <dgm:presLayoutVars>
          <dgm:dir/>
          <dgm:resizeHandles val="exact"/>
        </dgm:presLayoutVars>
      </dgm:prSet>
      <dgm:spPr/>
    </dgm:pt>
    <dgm:pt modelId="{2A8FB814-5C1D-4B54-A7CF-871B0D230321}" type="pres">
      <dgm:prSet presAssocID="{8C8B81EC-7010-47B0-9A45-3A8C236C483E}" presName="node" presStyleLbl="node1" presStyleIdx="0" presStyleCnt="9">
        <dgm:presLayoutVars>
          <dgm:bulletEnabled val="1"/>
        </dgm:presLayoutVars>
      </dgm:prSet>
      <dgm:spPr/>
    </dgm:pt>
    <dgm:pt modelId="{2F564048-A8A1-410E-B247-D3123F035A26}" type="pres">
      <dgm:prSet presAssocID="{80A47BC9-1E8D-45E9-8E02-5AA257635960}" presName="sibTrans" presStyleCnt="0"/>
      <dgm:spPr/>
    </dgm:pt>
    <dgm:pt modelId="{5A143597-D16E-4437-ACC5-773BE8FD1EE1}" type="pres">
      <dgm:prSet presAssocID="{5CF22621-BBF2-4B87-A06D-097692976E6B}" presName="node" presStyleLbl="node1" presStyleIdx="1" presStyleCnt="9" custLinFactY="14014" custLinFactNeighborX="1139" custLinFactNeighborY="100000">
        <dgm:presLayoutVars>
          <dgm:bulletEnabled val="1"/>
        </dgm:presLayoutVars>
      </dgm:prSet>
      <dgm:spPr/>
    </dgm:pt>
    <dgm:pt modelId="{709CA360-C053-470D-A97E-A14F07C9FAD8}" type="pres">
      <dgm:prSet presAssocID="{7E9DA204-ACA6-43B3-9628-8325CFB3B859}" presName="sibTrans" presStyleCnt="0"/>
      <dgm:spPr/>
    </dgm:pt>
    <dgm:pt modelId="{3D17BFCE-9BDC-4FC7-B96B-D92AE2A08A84}" type="pres">
      <dgm:prSet presAssocID="{8377E876-EC94-4CBE-9394-A8594D39167C}" presName="node" presStyleLbl="node1" presStyleIdx="2" presStyleCnt="9">
        <dgm:presLayoutVars>
          <dgm:bulletEnabled val="1"/>
        </dgm:presLayoutVars>
      </dgm:prSet>
      <dgm:spPr/>
    </dgm:pt>
    <dgm:pt modelId="{A471C85E-34B4-414F-98C2-F80D32A09B86}" type="pres">
      <dgm:prSet presAssocID="{DE1ED41F-4E64-4B48-9AA5-9318B73AB8D1}" presName="sibTrans" presStyleCnt="0"/>
      <dgm:spPr/>
    </dgm:pt>
    <dgm:pt modelId="{8A05334A-7043-4342-A25D-7C1F8AC97151}" type="pres">
      <dgm:prSet presAssocID="{C1EB1D10-C36F-4C0A-BCA2-C9AD5543BEAB}" presName="node" presStyleLbl="node1" presStyleIdx="3" presStyleCnt="9">
        <dgm:presLayoutVars>
          <dgm:bulletEnabled val="1"/>
        </dgm:presLayoutVars>
      </dgm:prSet>
      <dgm:spPr/>
    </dgm:pt>
    <dgm:pt modelId="{F35AB0AE-D0E5-47B1-961A-5CABE077CC41}" type="pres">
      <dgm:prSet presAssocID="{91F83AEC-3B6E-499A-92AC-684A766764AB}" presName="sibTrans" presStyleCnt="0"/>
      <dgm:spPr/>
    </dgm:pt>
    <dgm:pt modelId="{E3104C48-F7E6-4DF4-B97A-14CC90851067}" type="pres">
      <dgm:prSet presAssocID="{1A8E2BC1-6263-4921-92AC-6CE805302084}" presName="node" presStyleLbl="node1" presStyleIdx="4" presStyleCnt="9" custLinFactY="-16698" custLinFactNeighborX="1139" custLinFactNeighborY="-100000">
        <dgm:presLayoutVars>
          <dgm:bulletEnabled val="1"/>
        </dgm:presLayoutVars>
      </dgm:prSet>
      <dgm:spPr/>
    </dgm:pt>
    <dgm:pt modelId="{E51BB69E-29D6-474B-9A07-26D64A33658D}" type="pres">
      <dgm:prSet presAssocID="{7762421B-DB7D-401F-8E33-B2241EE501C6}" presName="sibTrans" presStyleCnt="0"/>
      <dgm:spPr/>
    </dgm:pt>
    <dgm:pt modelId="{5A921FAB-7A29-4D2A-A12F-0ACB8CE1AAD3}" type="pres">
      <dgm:prSet presAssocID="{47E90317-9145-41D6-B1EB-F534C6CC0BA4}" presName="node" presStyleLbl="node1" presStyleIdx="5" presStyleCnt="9" custLinFactY="19454" custLinFactNeighborX="-433" custLinFactNeighborY="100000">
        <dgm:presLayoutVars>
          <dgm:bulletEnabled val="1"/>
        </dgm:presLayoutVars>
      </dgm:prSet>
      <dgm:spPr/>
    </dgm:pt>
    <dgm:pt modelId="{DDA79FF6-8940-4093-B49D-B600894665CB}" type="pres">
      <dgm:prSet presAssocID="{F0F803D9-DD7F-41D1-BC21-12CCD154501D}" presName="sibTrans" presStyleCnt="0"/>
      <dgm:spPr/>
    </dgm:pt>
    <dgm:pt modelId="{8D534941-EAFB-4468-AD62-BF0B4F0AA4CC}" type="pres">
      <dgm:prSet presAssocID="{A28F94E9-A251-4C71-BCCE-86CCC3CF7A12}" presName="node" presStyleLbl="node1" presStyleIdx="6" presStyleCnt="9" custLinFactNeighborX="325" custLinFactNeighborY="3679">
        <dgm:presLayoutVars>
          <dgm:bulletEnabled val="1"/>
        </dgm:presLayoutVars>
      </dgm:prSet>
      <dgm:spPr/>
    </dgm:pt>
    <dgm:pt modelId="{9D894A27-37EF-4DA8-B1EE-10E8B3BF1FF1}" type="pres">
      <dgm:prSet presAssocID="{531C6096-F2BD-49AC-8096-90F974EB92EE}" presName="sibTrans" presStyleCnt="0"/>
      <dgm:spPr/>
    </dgm:pt>
    <dgm:pt modelId="{4E4096B3-FA2B-4187-BBAC-C75F5B6D27A7}" type="pres">
      <dgm:prSet presAssocID="{48DB9B89-FC90-46F3-ABE8-E97537FA9B7A}" presName="node" presStyleLbl="node1" presStyleIdx="7" presStyleCnt="9" custLinFactNeighborX="343" custLinFactNeighborY="3679">
        <dgm:presLayoutVars>
          <dgm:bulletEnabled val="1"/>
        </dgm:presLayoutVars>
      </dgm:prSet>
      <dgm:spPr/>
    </dgm:pt>
    <dgm:pt modelId="{41E34EE5-B2F9-4BEB-B1D9-70C27CF1BA0F}" type="pres">
      <dgm:prSet presAssocID="{C2929868-0A02-4E0E-B62B-AAC840E352A0}" presName="sibTrans" presStyleCnt="0"/>
      <dgm:spPr/>
    </dgm:pt>
    <dgm:pt modelId="{B7612892-257A-4ADF-8929-E319AE429215}" type="pres">
      <dgm:prSet presAssocID="{F2B68A81-7387-4697-8559-5DFB3F54094A}" presName="node" presStyleLbl="node1" presStyleIdx="8" presStyleCnt="9" custLinFactY="-16077" custLinFactNeighborX="-842" custLinFactNeighborY="-100000">
        <dgm:presLayoutVars>
          <dgm:bulletEnabled val="1"/>
        </dgm:presLayoutVars>
      </dgm:prSet>
      <dgm:spPr/>
    </dgm:pt>
  </dgm:ptLst>
  <dgm:cxnLst>
    <dgm:cxn modelId="{E8BA9D0E-C4BF-4BF3-88D1-3F0195C1D26A}" type="presOf" srcId="{47E90317-9145-41D6-B1EB-F534C6CC0BA4}" destId="{5A921FAB-7A29-4D2A-A12F-0ACB8CE1AAD3}" srcOrd="0" destOrd="0" presId="urn:microsoft.com/office/officeart/2005/8/layout/default"/>
    <dgm:cxn modelId="{654FFA33-A05D-4B9F-B1FC-00DE75ADF27B}" srcId="{FD647B56-5B5A-4B75-AA54-10EC15308DC1}" destId="{5CF22621-BBF2-4B87-A06D-097692976E6B}" srcOrd="1" destOrd="0" parTransId="{29101CF0-B30E-4613-B896-9B85C13E77F0}" sibTransId="{7E9DA204-ACA6-43B3-9628-8325CFB3B859}"/>
    <dgm:cxn modelId="{DCC9063F-F8DE-4E70-85D4-836AE3CA5A29}" type="presOf" srcId="{5CF22621-BBF2-4B87-A06D-097692976E6B}" destId="{5A143597-D16E-4437-ACC5-773BE8FD1EE1}" srcOrd="0" destOrd="0" presId="urn:microsoft.com/office/officeart/2005/8/layout/default"/>
    <dgm:cxn modelId="{2BB5CE3F-D41B-4CCC-9384-47BF74E2A6A3}" srcId="{FD647B56-5B5A-4B75-AA54-10EC15308DC1}" destId="{8C8B81EC-7010-47B0-9A45-3A8C236C483E}" srcOrd="0" destOrd="0" parTransId="{31F91447-0609-4DC7-A88C-398453FBF0E6}" sibTransId="{80A47BC9-1E8D-45E9-8E02-5AA257635960}"/>
    <dgm:cxn modelId="{00FDEF5C-74F6-48AD-A40C-03546BF9317D}" type="presOf" srcId="{8C8B81EC-7010-47B0-9A45-3A8C236C483E}" destId="{2A8FB814-5C1D-4B54-A7CF-871B0D230321}" srcOrd="0" destOrd="0" presId="urn:microsoft.com/office/officeart/2005/8/layout/default"/>
    <dgm:cxn modelId="{01343762-484A-4BAD-BF0D-6144E378B023}" srcId="{FD647B56-5B5A-4B75-AA54-10EC15308DC1}" destId="{F2B68A81-7387-4697-8559-5DFB3F54094A}" srcOrd="8" destOrd="0" parTransId="{8E8A7A0A-BCFB-4485-9420-C3CA7FB1801E}" sibTransId="{0BEFD36B-610E-4329-A446-44316B42F6D8}"/>
    <dgm:cxn modelId="{59C8826A-FC0E-4330-86D2-FD567A1ACF82}" type="presOf" srcId="{C1EB1D10-C36F-4C0A-BCA2-C9AD5543BEAB}" destId="{8A05334A-7043-4342-A25D-7C1F8AC97151}" srcOrd="0" destOrd="0" presId="urn:microsoft.com/office/officeart/2005/8/layout/default"/>
    <dgm:cxn modelId="{9BE06474-5C1B-4F78-9773-467B0015A6CF}" type="presOf" srcId="{F2B68A81-7387-4697-8559-5DFB3F54094A}" destId="{B7612892-257A-4ADF-8929-E319AE429215}" srcOrd="0" destOrd="0" presId="urn:microsoft.com/office/officeart/2005/8/layout/default"/>
    <dgm:cxn modelId="{56EAC177-9BA2-4646-B454-29F90DE8798F}" srcId="{FD647B56-5B5A-4B75-AA54-10EC15308DC1}" destId="{C1EB1D10-C36F-4C0A-BCA2-C9AD5543BEAB}" srcOrd="3" destOrd="0" parTransId="{78D63D56-B060-4D37-B476-4CA7F3E7EEF5}" sibTransId="{91F83AEC-3B6E-499A-92AC-684A766764AB}"/>
    <dgm:cxn modelId="{3CF36E84-93DF-4958-9A28-1A1DCE7981F2}" srcId="{FD647B56-5B5A-4B75-AA54-10EC15308DC1}" destId="{48DB9B89-FC90-46F3-ABE8-E97537FA9B7A}" srcOrd="7" destOrd="0" parTransId="{04ADCCBA-FE26-4F84-ABF3-7A4A2861F1AA}" sibTransId="{C2929868-0A02-4E0E-B62B-AAC840E352A0}"/>
    <dgm:cxn modelId="{F03C1CA2-206F-4240-85DF-CCBC840FCEA7}" type="presOf" srcId="{1A8E2BC1-6263-4921-92AC-6CE805302084}" destId="{E3104C48-F7E6-4DF4-B97A-14CC90851067}" srcOrd="0" destOrd="0" presId="urn:microsoft.com/office/officeart/2005/8/layout/default"/>
    <dgm:cxn modelId="{B5E678A9-C700-433E-934F-8FD974251C6C}" type="presOf" srcId="{48DB9B89-FC90-46F3-ABE8-E97537FA9B7A}" destId="{4E4096B3-FA2B-4187-BBAC-C75F5B6D27A7}" srcOrd="0" destOrd="0" presId="urn:microsoft.com/office/officeart/2005/8/layout/default"/>
    <dgm:cxn modelId="{DEF5BFAE-155B-4AA4-A982-ADD59587F976}" srcId="{FD647B56-5B5A-4B75-AA54-10EC15308DC1}" destId="{1A8E2BC1-6263-4921-92AC-6CE805302084}" srcOrd="4" destOrd="0" parTransId="{6A6D09B1-1353-4A4F-B662-2A9DA413243A}" sibTransId="{7762421B-DB7D-401F-8E33-B2241EE501C6}"/>
    <dgm:cxn modelId="{6345A7B9-92E6-403A-A43F-36AE29F14BBF}" srcId="{FD647B56-5B5A-4B75-AA54-10EC15308DC1}" destId="{A28F94E9-A251-4C71-BCCE-86CCC3CF7A12}" srcOrd="6" destOrd="0" parTransId="{5618C3ED-5E6E-4EAA-AD5C-015B94745751}" sibTransId="{531C6096-F2BD-49AC-8096-90F974EB92EE}"/>
    <dgm:cxn modelId="{315FBDD3-5771-47B9-9241-D28ACC539658}" srcId="{FD647B56-5B5A-4B75-AA54-10EC15308DC1}" destId="{47E90317-9145-41D6-B1EB-F534C6CC0BA4}" srcOrd="5" destOrd="0" parTransId="{B32735C7-308C-43AC-8CCE-F782C950A5FD}" sibTransId="{F0F803D9-DD7F-41D1-BC21-12CCD154501D}"/>
    <dgm:cxn modelId="{3CC4FBDA-D2CD-4013-AF2A-84DB6A381234}" type="presOf" srcId="{FD647B56-5B5A-4B75-AA54-10EC15308DC1}" destId="{F165B099-13D7-41EA-958B-017484EE7C87}" srcOrd="0" destOrd="0" presId="urn:microsoft.com/office/officeart/2005/8/layout/default"/>
    <dgm:cxn modelId="{962D3AE4-A8C4-4297-8540-91E3A4CE0EEA}" type="presOf" srcId="{8377E876-EC94-4CBE-9394-A8594D39167C}" destId="{3D17BFCE-9BDC-4FC7-B96B-D92AE2A08A84}" srcOrd="0" destOrd="0" presId="urn:microsoft.com/office/officeart/2005/8/layout/default"/>
    <dgm:cxn modelId="{7B30ACFC-F16A-423E-A420-7AE64E2FB510}" type="presOf" srcId="{A28F94E9-A251-4C71-BCCE-86CCC3CF7A12}" destId="{8D534941-EAFB-4468-AD62-BF0B4F0AA4CC}" srcOrd="0" destOrd="0" presId="urn:microsoft.com/office/officeart/2005/8/layout/default"/>
    <dgm:cxn modelId="{940730FD-6616-4364-B4A7-28D40DB44346}" srcId="{FD647B56-5B5A-4B75-AA54-10EC15308DC1}" destId="{8377E876-EC94-4CBE-9394-A8594D39167C}" srcOrd="2" destOrd="0" parTransId="{CB9B4F35-1CF4-47A1-A82E-FBFECB78658D}" sibTransId="{DE1ED41F-4E64-4B48-9AA5-9318B73AB8D1}"/>
    <dgm:cxn modelId="{5C6C3B50-81AF-4CC3-9220-9E0B42C5727A}" type="presParOf" srcId="{F165B099-13D7-41EA-958B-017484EE7C87}" destId="{2A8FB814-5C1D-4B54-A7CF-871B0D230321}" srcOrd="0" destOrd="0" presId="urn:microsoft.com/office/officeart/2005/8/layout/default"/>
    <dgm:cxn modelId="{C61B5C49-BC81-4AD4-BDC3-DA62EEF8A3AE}" type="presParOf" srcId="{F165B099-13D7-41EA-958B-017484EE7C87}" destId="{2F564048-A8A1-410E-B247-D3123F035A26}" srcOrd="1" destOrd="0" presId="urn:microsoft.com/office/officeart/2005/8/layout/default"/>
    <dgm:cxn modelId="{88724F85-6710-4381-9B98-5BD11667E4B7}" type="presParOf" srcId="{F165B099-13D7-41EA-958B-017484EE7C87}" destId="{5A143597-D16E-4437-ACC5-773BE8FD1EE1}" srcOrd="2" destOrd="0" presId="urn:microsoft.com/office/officeart/2005/8/layout/default"/>
    <dgm:cxn modelId="{077EA4F4-6EFA-4186-AD8D-60BA87761852}" type="presParOf" srcId="{F165B099-13D7-41EA-958B-017484EE7C87}" destId="{709CA360-C053-470D-A97E-A14F07C9FAD8}" srcOrd="3" destOrd="0" presId="urn:microsoft.com/office/officeart/2005/8/layout/default"/>
    <dgm:cxn modelId="{5E302450-A3E8-4DB9-B2F0-8EA123956B91}" type="presParOf" srcId="{F165B099-13D7-41EA-958B-017484EE7C87}" destId="{3D17BFCE-9BDC-4FC7-B96B-D92AE2A08A84}" srcOrd="4" destOrd="0" presId="urn:microsoft.com/office/officeart/2005/8/layout/default"/>
    <dgm:cxn modelId="{C2F064F8-04A2-4709-89C3-639861CE968E}" type="presParOf" srcId="{F165B099-13D7-41EA-958B-017484EE7C87}" destId="{A471C85E-34B4-414F-98C2-F80D32A09B86}" srcOrd="5" destOrd="0" presId="urn:microsoft.com/office/officeart/2005/8/layout/default"/>
    <dgm:cxn modelId="{7EC7E740-324D-483D-891C-61B9BF4F52C2}" type="presParOf" srcId="{F165B099-13D7-41EA-958B-017484EE7C87}" destId="{8A05334A-7043-4342-A25D-7C1F8AC97151}" srcOrd="6" destOrd="0" presId="urn:microsoft.com/office/officeart/2005/8/layout/default"/>
    <dgm:cxn modelId="{00C9C7E8-02E2-4B4E-973A-83C24176BDDC}" type="presParOf" srcId="{F165B099-13D7-41EA-958B-017484EE7C87}" destId="{F35AB0AE-D0E5-47B1-961A-5CABE077CC41}" srcOrd="7" destOrd="0" presId="urn:microsoft.com/office/officeart/2005/8/layout/default"/>
    <dgm:cxn modelId="{E5E1B167-E5F6-487B-8A52-E6C21513A985}" type="presParOf" srcId="{F165B099-13D7-41EA-958B-017484EE7C87}" destId="{E3104C48-F7E6-4DF4-B97A-14CC90851067}" srcOrd="8" destOrd="0" presId="urn:microsoft.com/office/officeart/2005/8/layout/default"/>
    <dgm:cxn modelId="{0F09D1E9-47C9-4671-B7C2-F9ED67267BDA}" type="presParOf" srcId="{F165B099-13D7-41EA-958B-017484EE7C87}" destId="{E51BB69E-29D6-474B-9A07-26D64A33658D}" srcOrd="9" destOrd="0" presId="urn:microsoft.com/office/officeart/2005/8/layout/default"/>
    <dgm:cxn modelId="{52CC72DB-F803-48C4-96B0-404B0366D587}" type="presParOf" srcId="{F165B099-13D7-41EA-958B-017484EE7C87}" destId="{5A921FAB-7A29-4D2A-A12F-0ACB8CE1AAD3}" srcOrd="10" destOrd="0" presId="urn:microsoft.com/office/officeart/2005/8/layout/default"/>
    <dgm:cxn modelId="{4A0F6F08-3CDB-48C1-8D23-2C2AC7D357CD}" type="presParOf" srcId="{F165B099-13D7-41EA-958B-017484EE7C87}" destId="{DDA79FF6-8940-4093-B49D-B600894665CB}" srcOrd="11" destOrd="0" presId="urn:microsoft.com/office/officeart/2005/8/layout/default"/>
    <dgm:cxn modelId="{747C1722-8701-4BED-BAAF-2B38DD03A767}" type="presParOf" srcId="{F165B099-13D7-41EA-958B-017484EE7C87}" destId="{8D534941-EAFB-4468-AD62-BF0B4F0AA4CC}" srcOrd="12" destOrd="0" presId="urn:microsoft.com/office/officeart/2005/8/layout/default"/>
    <dgm:cxn modelId="{9E79FFBB-54E0-4486-B920-3764FB9D9095}" type="presParOf" srcId="{F165B099-13D7-41EA-958B-017484EE7C87}" destId="{9D894A27-37EF-4DA8-B1EE-10E8B3BF1FF1}" srcOrd="13" destOrd="0" presId="urn:microsoft.com/office/officeart/2005/8/layout/default"/>
    <dgm:cxn modelId="{614CFC2B-40B4-44B0-8830-DFE20D30ECAA}" type="presParOf" srcId="{F165B099-13D7-41EA-958B-017484EE7C87}" destId="{4E4096B3-FA2B-4187-BBAC-C75F5B6D27A7}" srcOrd="14" destOrd="0" presId="urn:microsoft.com/office/officeart/2005/8/layout/default"/>
    <dgm:cxn modelId="{7C0897C7-5A94-441E-AA1D-79A9829D7B5E}" type="presParOf" srcId="{F165B099-13D7-41EA-958B-017484EE7C87}" destId="{41E34EE5-B2F9-4BEB-B1D9-70C27CF1BA0F}" srcOrd="15" destOrd="0" presId="urn:microsoft.com/office/officeart/2005/8/layout/default"/>
    <dgm:cxn modelId="{351BE655-B8BF-4732-BE27-2B210D41D65E}" type="presParOf" srcId="{F165B099-13D7-41EA-958B-017484EE7C87}" destId="{B7612892-257A-4ADF-8929-E319AE429215}" srcOrd="1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50C94B-0E89-4035-9069-AF4F25B8ABA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7D7CA5-9D3C-4A89-AF2B-B16BABAD44B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600" dirty="0"/>
            <a:t>Bewustzijn rol van </a:t>
          </a:r>
          <a:r>
            <a:rPr lang="nl-NL" sz="1600" u="sng" dirty="0"/>
            <a:t>tijdsarmoede</a:t>
          </a:r>
          <a:r>
            <a:rPr lang="nl-NL" sz="1600" dirty="0"/>
            <a:t> </a:t>
          </a:r>
          <a:r>
            <a:rPr lang="nl-NL" sz="1600" u="sng" dirty="0"/>
            <a:t>en financiële armoede </a:t>
          </a:r>
          <a:r>
            <a:rPr lang="nl-NL" sz="1600" dirty="0"/>
            <a:t>op stress, </a:t>
          </a:r>
          <a:r>
            <a:rPr lang="nl-NL" sz="1600" b="1" dirty="0"/>
            <a:t>ontspanning, rust en slaap </a:t>
          </a:r>
          <a:endParaRPr lang="en-US" sz="1600" b="1" dirty="0"/>
        </a:p>
      </dgm:t>
    </dgm:pt>
    <dgm:pt modelId="{2FB96258-2597-405D-B4DC-8C659FACE2CC}" type="parTrans" cxnId="{2375CC16-C495-4416-A10A-FE54143FD3EF}">
      <dgm:prSet/>
      <dgm:spPr/>
      <dgm:t>
        <a:bodyPr/>
        <a:lstStyle/>
        <a:p>
          <a:endParaRPr lang="en-US" sz="1600"/>
        </a:p>
      </dgm:t>
    </dgm:pt>
    <dgm:pt modelId="{71DA520D-186A-4FF8-8AC8-A71098FDBB86}" type="sibTrans" cxnId="{2375CC16-C495-4416-A10A-FE54143FD3EF}">
      <dgm:prSet/>
      <dgm:spPr/>
      <dgm:t>
        <a:bodyPr/>
        <a:lstStyle/>
        <a:p>
          <a:endParaRPr lang="en-US" sz="1600"/>
        </a:p>
      </dgm:t>
    </dgm:pt>
    <dgm:pt modelId="{B84E5F54-CA1B-4578-B44A-5F119758219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De </a:t>
          </a:r>
          <a:r>
            <a:rPr lang="en-US" sz="1600" dirty="0" err="1"/>
            <a:t>directe</a:t>
          </a:r>
          <a:r>
            <a:rPr lang="en-US" sz="1600" dirty="0"/>
            <a:t> </a:t>
          </a:r>
          <a:r>
            <a:rPr lang="en-US" sz="1600" dirty="0" err="1"/>
            <a:t>effecten</a:t>
          </a:r>
          <a:r>
            <a:rPr lang="en-US" sz="1600" dirty="0"/>
            <a:t> van stress op </a:t>
          </a:r>
          <a:r>
            <a:rPr lang="en-US" sz="1600" u="sng" dirty="0" err="1"/>
            <a:t>gezondheid</a:t>
          </a:r>
          <a:r>
            <a:rPr lang="en-US" sz="1600" dirty="0"/>
            <a:t> (cortisol) </a:t>
          </a:r>
          <a:r>
            <a:rPr lang="en-US" sz="1600" u="sng" dirty="0" err="1"/>
            <a:t>gezond</a:t>
          </a:r>
          <a:r>
            <a:rPr lang="en-US" sz="1600" u="sng" dirty="0"/>
            <a:t> eten </a:t>
          </a:r>
          <a:r>
            <a:rPr lang="en-US" sz="1600" dirty="0"/>
            <a:t>en </a:t>
          </a:r>
          <a:r>
            <a:rPr lang="en-US" sz="1600" b="1" u="none" dirty="0"/>
            <a:t>GEZOND GEWICHT</a:t>
          </a:r>
        </a:p>
      </dgm:t>
    </dgm:pt>
    <dgm:pt modelId="{4A557AD2-8B8D-4E5D-B57E-7895779883AB}" type="parTrans" cxnId="{62BA2B28-B3BD-4FC8-BBFA-80CAC93D30B3}">
      <dgm:prSet/>
      <dgm:spPr/>
      <dgm:t>
        <a:bodyPr/>
        <a:lstStyle/>
        <a:p>
          <a:endParaRPr lang="en-US" sz="1600"/>
        </a:p>
      </dgm:t>
    </dgm:pt>
    <dgm:pt modelId="{7B9312F7-B45A-40A3-9708-2C3CDE5C1286}" type="sibTrans" cxnId="{62BA2B28-B3BD-4FC8-BBFA-80CAC93D30B3}">
      <dgm:prSet/>
      <dgm:spPr/>
      <dgm:t>
        <a:bodyPr/>
        <a:lstStyle/>
        <a:p>
          <a:endParaRPr lang="en-US" sz="1600"/>
        </a:p>
      </dgm:t>
    </dgm:pt>
    <dgm:pt modelId="{170616E0-9E1C-4FF0-98C2-FF9402B567A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 err="1"/>
            <a:t>Vraag</a:t>
          </a:r>
          <a:r>
            <a:rPr lang="en-US" sz="1600" dirty="0"/>
            <a:t>: </a:t>
          </a:r>
          <a:r>
            <a:rPr lang="en-US" sz="1600" b="1" dirty="0" err="1"/>
            <a:t>Gezonde</a:t>
          </a:r>
          <a:r>
            <a:rPr lang="en-US" sz="1600" b="1" dirty="0"/>
            <a:t> </a:t>
          </a:r>
          <a:r>
            <a:rPr lang="en-US" sz="1600" b="1" dirty="0" err="1"/>
            <a:t>voeding</a:t>
          </a:r>
          <a:r>
            <a:rPr lang="en-US" sz="1600" b="1" dirty="0"/>
            <a:t> </a:t>
          </a:r>
          <a:r>
            <a:rPr lang="en-US" sz="1600" dirty="0"/>
            <a:t>en </a:t>
          </a:r>
          <a:r>
            <a:rPr lang="en-US" sz="1600" dirty="0" err="1"/>
            <a:t>gezond</a:t>
          </a:r>
          <a:r>
            <a:rPr lang="en-US" sz="1600" dirty="0"/>
            <a:t> eten </a:t>
          </a:r>
          <a:r>
            <a:rPr lang="en-US" sz="1600" dirty="0" err="1"/>
            <a:t>kost</a:t>
          </a:r>
          <a:r>
            <a:rPr lang="en-US" sz="1600" dirty="0"/>
            <a:t> </a:t>
          </a:r>
          <a:r>
            <a:rPr lang="en-US" sz="1600" dirty="0" err="1"/>
            <a:t>meer</a:t>
          </a:r>
          <a:r>
            <a:rPr lang="en-US" sz="1600" dirty="0"/>
            <a:t> </a:t>
          </a:r>
          <a:r>
            <a:rPr lang="en-US" sz="1600" dirty="0" err="1"/>
            <a:t>tijd</a:t>
          </a:r>
          <a:r>
            <a:rPr lang="en-US" sz="1600" dirty="0"/>
            <a:t> en geld. </a:t>
          </a:r>
          <a:r>
            <a:rPr lang="en-US" sz="1600" dirty="0" err="1"/>
            <a:t>Waar</a:t>
          </a:r>
          <a:r>
            <a:rPr lang="en-US" sz="1600" dirty="0"/>
            <a:t> of </a:t>
          </a:r>
          <a:r>
            <a:rPr lang="en-US" sz="1600" dirty="0" err="1"/>
            <a:t>niet</a:t>
          </a:r>
          <a:r>
            <a:rPr lang="en-US" sz="1600" dirty="0"/>
            <a:t> </a:t>
          </a:r>
          <a:r>
            <a:rPr lang="en-US" sz="1600" dirty="0" err="1"/>
            <a:t>waar</a:t>
          </a:r>
          <a:r>
            <a:rPr lang="en-US" sz="1600" dirty="0"/>
            <a:t>?</a:t>
          </a:r>
        </a:p>
      </dgm:t>
    </dgm:pt>
    <dgm:pt modelId="{3AECA3C6-470B-4698-985D-6E485F4B236A}" type="parTrans" cxnId="{22C04A80-A3F5-4AF5-91D6-B35F19E1DDEE}">
      <dgm:prSet/>
      <dgm:spPr/>
      <dgm:t>
        <a:bodyPr/>
        <a:lstStyle/>
        <a:p>
          <a:endParaRPr lang="en-US" sz="1600"/>
        </a:p>
      </dgm:t>
    </dgm:pt>
    <dgm:pt modelId="{7C1B51EA-F940-4E25-BDA6-5827E39E4712}" type="sibTrans" cxnId="{22C04A80-A3F5-4AF5-91D6-B35F19E1DDEE}">
      <dgm:prSet/>
      <dgm:spPr/>
      <dgm:t>
        <a:bodyPr/>
        <a:lstStyle/>
        <a:p>
          <a:endParaRPr lang="en-US" sz="1600"/>
        </a:p>
      </dgm:t>
    </dgm:pt>
    <dgm:pt modelId="{759E397B-65A2-46A0-88F7-C784BBE83BE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600" dirty="0"/>
            <a:t>Ontstaan van (infectie) ziekte door slechte huisvesting, </a:t>
          </a:r>
          <a:r>
            <a:rPr lang="nl-NL" sz="1600" dirty="0" err="1"/>
            <a:t>sanitatie</a:t>
          </a:r>
          <a:r>
            <a:rPr lang="nl-NL" sz="1600" dirty="0"/>
            <a:t> en leefomgeving</a:t>
          </a:r>
          <a:endParaRPr lang="en-US" sz="1600" i="1" dirty="0"/>
        </a:p>
      </dgm:t>
    </dgm:pt>
    <dgm:pt modelId="{A342FB60-B7EB-4167-9A1D-A6949DADD067}" type="parTrans" cxnId="{EED232BC-F839-44D7-8BAA-7CC42549F5A0}">
      <dgm:prSet/>
      <dgm:spPr/>
      <dgm:t>
        <a:bodyPr/>
        <a:lstStyle/>
        <a:p>
          <a:endParaRPr lang="en-US" sz="1600"/>
        </a:p>
      </dgm:t>
    </dgm:pt>
    <dgm:pt modelId="{D401B0EA-47AF-4757-AF19-FCFA7C75B4B6}" type="sibTrans" cxnId="{EED232BC-F839-44D7-8BAA-7CC42549F5A0}">
      <dgm:prSet/>
      <dgm:spPr/>
      <dgm:t>
        <a:bodyPr/>
        <a:lstStyle/>
        <a:p>
          <a:endParaRPr lang="en-US" sz="1600"/>
        </a:p>
      </dgm:t>
    </dgm:pt>
    <dgm:pt modelId="{791BE2B8-0DC1-465A-B062-4A8B70C8171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600" dirty="0"/>
            <a:t>Invloed van bestaanszekerheid op inname </a:t>
          </a:r>
          <a:r>
            <a:rPr lang="nl-NL" sz="1600" b="1" dirty="0"/>
            <a:t>middelen</a:t>
          </a:r>
          <a:r>
            <a:rPr lang="nl-NL" sz="1600" dirty="0"/>
            <a:t>, door vermindering therapietrouw en artsenbinding</a:t>
          </a:r>
          <a:endParaRPr lang="en-US" sz="1600" dirty="0"/>
        </a:p>
      </dgm:t>
    </dgm:pt>
    <dgm:pt modelId="{7A0B44BE-70A0-49D7-A892-FF7D4A9536A5}" type="parTrans" cxnId="{CCE46329-FAFD-4F4A-B204-D886FBFA791E}">
      <dgm:prSet/>
      <dgm:spPr/>
      <dgm:t>
        <a:bodyPr/>
        <a:lstStyle/>
        <a:p>
          <a:endParaRPr lang="en-US" sz="1600"/>
        </a:p>
      </dgm:t>
    </dgm:pt>
    <dgm:pt modelId="{94410882-F1BC-4D40-A25F-C31D36E2DCCE}" type="sibTrans" cxnId="{CCE46329-FAFD-4F4A-B204-D886FBFA791E}">
      <dgm:prSet/>
      <dgm:spPr/>
      <dgm:t>
        <a:bodyPr/>
        <a:lstStyle/>
        <a:p>
          <a:endParaRPr lang="en-US" sz="1600"/>
        </a:p>
      </dgm:t>
    </dgm:pt>
    <dgm:pt modelId="{9BE27146-116E-410A-842A-4CA2C8A292B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600" dirty="0"/>
            <a:t>Van vechten voor bestaanszekerheid naar meer ruimte voor gezondheid &amp; heling en herstel</a:t>
          </a:r>
          <a:endParaRPr lang="en-US" sz="1600" dirty="0"/>
        </a:p>
      </dgm:t>
    </dgm:pt>
    <dgm:pt modelId="{BE43CC83-D789-47DE-94D2-BB3B17920078}" type="parTrans" cxnId="{733D0E22-4CB0-480B-8005-304D966962B8}">
      <dgm:prSet/>
      <dgm:spPr/>
      <dgm:t>
        <a:bodyPr/>
        <a:lstStyle/>
        <a:p>
          <a:endParaRPr lang="en-US" sz="1600"/>
        </a:p>
      </dgm:t>
    </dgm:pt>
    <dgm:pt modelId="{F73A86DF-6D23-4061-BFE4-9FFFD1FF8380}" type="sibTrans" cxnId="{733D0E22-4CB0-480B-8005-304D966962B8}">
      <dgm:prSet/>
      <dgm:spPr/>
      <dgm:t>
        <a:bodyPr/>
        <a:lstStyle/>
        <a:p>
          <a:endParaRPr lang="en-US" sz="1600"/>
        </a:p>
      </dgm:t>
    </dgm:pt>
    <dgm:pt modelId="{A40DF969-D1CD-4F5F-9AC3-B520773E75A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1600" dirty="0"/>
            <a:t>Ervaring en vragen Deelnemers – Artikel en verder literatuuronderzoek gepland voor December 2023</a:t>
          </a:r>
          <a:endParaRPr lang="en-US" sz="1600" dirty="0"/>
        </a:p>
      </dgm:t>
    </dgm:pt>
    <dgm:pt modelId="{C8B1EC55-F561-42DD-82EB-E4875A575D44}" type="parTrans" cxnId="{7F77876E-CEC2-439B-8128-9D25192A6758}">
      <dgm:prSet/>
      <dgm:spPr/>
      <dgm:t>
        <a:bodyPr/>
        <a:lstStyle/>
        <a:p>
          <a:endParaRPr lang="en-US" sz="1600"/>
        </a:p>
      </dgm:t>
    </dgm:pt>
    <dgm:pt modelId="{3D1A7A44-FE63-40C9-B71F-7F140A0447A8}" type="sibTrans" cxnId="{7F77876E-CEC2-439B-8128-9D25192A6758}">
      <dgm:prSet/>
      <dgm:spPr/>
      <dgm:t>
        <a:bodyPr/>
        <a:lstStyle/>
        <a:p>
          <a:endParaRPr lang="en-US" sz="1600"/>
        </a:p>
      </dgm:t>
    </dgm:pt>
    <dgm:pt modelId="{4DBAAB35-52FA-4E2A-ADED-C1402225BD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i="1" dirty="0" err="1"/>
            <a:t>Bestaansonzekerheid</a:t>
          </a:r>
          <a:r>
            <a:rPr lang="en-US" sz="1600" i="1" dirty="0"/>
            <a:t> </a:t>
          </a:r>
          <a:r>
            <a:rPr lang="en-US" sz="1600" i="1" dirty="0" err="1"/>
            <a:t>vermindert</a:t>
          </a:r>
          <a:r>
            <a:rPr lang="en-US" sz="1600" i="1" dirty="0"/>
            <a:t> de </a:t>
          </a:r>
          <a:r>
            <a:rPr lang="en-US" sz="1600" b="1" i="1" dirty="0" err="1"/>
            <a:t>verbinding</a:t>
          </a:r>
          <a:r>
            <a:rPr lang="en-US" sz="1600" b="1" i="1" dirty="0"/>
            <a:t> </a:t>
          </a:r>
          <a:r>
            <a:rPr lang="en-US" sz="1600" i="1" dirty="0"/>
            <a:t>met </a:t>
          </a:r>
          <a:r>
            <a:rPr lang="en-US" sz="1600" i="1" dirty="0" err="1"/>
            <a:t>zorg</a:t>
          </a:r>
          <a:r>
            <a:rPr lang="en-US" sz="1600" i="1" dirty="0"/>
            <a:t> en </a:t>
          </a:r>
          <a:r>
            <a:rPr lang="en-US" sz="1600" i="1" dirty="0" err="1"/>
            <a:t>maatschappij</a:t>
          </a:r>
          <a:endParaRPr lang="en-US" sz="1600" i="1" dirty="0"/>
        </a:p>
      </dgm:t>
    </dgm:pt>
    <dgm:pt modelId="{795F697B-A2BB-40C8-BBE2-7975B1CDBB21}" type="parTrans" cxnId="{D7748792-DD51-4255-8D8C-AE7BD967AADA}">
      <dgm:prSet/>
      <dgm:spPr/>
      <dgm:t>
        <a:bodyPr/>
        <a:lstStyle/>
        <a:p>
          <a:endParaRPr lang="nl-NL"/>
        </a:p>
      </dgm:t>
    </dgm:pt>
    <dgm:pt modelId="{9BBEA3E4-C64B-4FE3-BBFC-4C61A6407956}" type="sibTrans" cxnId="{D7748792-DD51-4255-8D8C-AE7BD967AADA}">
      <dgm:prSet/>
      <dgm:spPr/>
      <dgm:t>
        <a:bodyPr/>
        <a:lstStyle/>
        <a:p>
          <a:endParaRPr lang="nl-NL"/>
        </a:p>
      </dgm:t>
    </dgm:pt>
    <dgm:pt modelId="{25D449DF-EAF2-4755-84B3-BDF5DC241ED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0" dirty="0"/>
            <a:t>Het </a:t>
          </a:r>
          <a:r>
            <a:rPr lang="en-US" sz="1600" b="0" dirty="0" err="1"/>
            <a:t>hebben</a:t>
          </a:r>
          <a:r>
            <a:rPr lang="en-US" sz="1600" b="0" dirty="0"/>
            <a:t> van </a:t>
          </a:r>
          <a:r>
            <a:rPr lang="en-US" sz="1600" b="0" dirty="0" err="1"/>
            <a:t>kanker</a:t>
          </a:r>
          <a:r>
            <a:rPr lang="en-US" sz="1600" b="0" dirty="0"/>
            <a:t> of </a:t>
          </a:r>
          <a:r>
            <a:rPr lang="en-US" sz="1600" b="0" dirty="0" err="1"/>
            <a:t>een</a:t>
          </a:r>
          <a:r>
            <a:rPr lang="en-US" sz="1600" b="0" dirty="0"/>
            <a:t> </a:t>
          </a:r>
          <a:r>
            <a:rPr lang="en-US" sz="1600" b="0" dirty="0" err="1"/>
            <a:t>andere</a:t>
          </a:r>
          <a:r>
            <a:rPr lang="en-US" sz="1600" b="0" dirty="0"/>
            <a:t> </a:t>
          </a:r>
          <a:r>
            <a:rPr lang="en-US" sz="1600" b="0" dirty="0" err="1"/>
            <a:t>chronische</a:t>
          </a:r>
          <a:r>
            <a:rPr lang="en-US" sz="1600" b="0" dirty="0"/>
            <a:t> of </a:t>
          </a:r>
          <a:r>
            <a:rPr lang="en-US" sz="1600" b="0" dirty="0" err="1"/>
            <a:t>terminale</a:t>
          </a:r>
          <a:r>
            <a:rPr lang="en-US" sz="1600" b="0" dirty="0"/>
            <a:t> </a:t>
          </a:r>
          <a:r>
            <a:rPr lang="en-US" sz="1600" b="0" dirty="0" err="1"/>
            <a:t>ziekte</a:t>
          </a:r>
          <a:r>
            <a:rPr lang="en-US" sz="1600" b="0" dirty="0"/>
            <a:t> en </a:t>
          </a:r>
          <a:r>
            <a:rPr lang="en-US" sz="1600" b="0" dirty="0" err="1"/>
            <a:t>bestaanszekerheid</a:t>
          </a:r>
          <a:r>
            <a:rPr lang="en-US" sz="1600" b="0" dirty="0"/>
            <a:t> (Slide 3)</a:t>
          </a:r>
        </a:p>
      </dgm:t>
    </dgm:pt>
    <dgm:pt modelId="{1E1DB574-AB96-4ABD-AFAE-58EB45BD7882}" type="parTrans" cxnId="{FEE1D627-149B-4D70-A487-878C06E58FBC}">
      <dgm:prSet/>
      <dgm:spPr/>
      <dgm:t>
        <a:bodyPr/>
        <a:lstStyle/>
        <a:p>
          <a:endParaRPr lang="nl-NL"/>
        </a:p>
      </dgm:t>
    </dgm:pt>
    <dgm:pt modelId="{108DDF70-AA8E-4B7E-90EC-97CF1CB6295E}" type="sibTrans" cxnId="{FEE1D627-149B-4D70-A487-878C06E58FBC}">
      <dgm:prSet/>
      <dgm:spPr/>
      <dgm:t>
        <a:bodyPr/>
        <a:lstStyle/>
        <a:p>
          <a:endParaRPr lang="nl-NL"/>
        </a:p>
      </dgm:t>
    </dgm:pt>
    <dgm:pt modelId="{A5FEDEA2-1C2F-457D-94B1-5AD1825DF49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err="1"/>
            <a:t>Zingeving</a:t>
          </a:r>
          <a:r>
            <a:rPr lang="en-US" sz="1600" dirty="0"/>
            <a:t>: H</a:t>
          </a:r>
          <a:r>
            <a:rPr lang="nl-NL" sz="1600" dirty="0" err="1">
              <a:effectLst/>
              <a:ea typeface="Times New Roman" panose="02020603050405020304" pitchFamily="18" charset="0"/>
              <a:cs typeface="Arial" panose="020B0604020202020204" pitchFamily="34" charset="0"/>
            </a:rPr>
            <a:t>ogere</a:t>
          </a:r>
          <a:r>
            <a:rPr lang="nl-NL" sz="1600" dirty="0">
              <a:effectLst/>
              <a:ea typeface="Times New Roman" panose="02020603050405020304" pitchFamily="18" charset="0"/>
              <a:cs typeface="Arial" panose="020B0604020202020204" pitchFamily="34" charset="0"/>
            </a:rPr>
            <a:t> niveaus van stress en angst, wat het algehele welzijn kan beïnvloeden</a:t>
          </a:r>
          <a:endParaRPr lang="en-US" sz="1600" dirty="0"/>
        </a:p>
      </dgm:t>
    </dgm:pt>
    <dgm:pt modelId="{C1BF773B-FD8D-42C9-9E01-9051668582ED}" type="parTrans" cxnId="{07D7BDF8-1BCE-444A-ADD0-3C1E2986754F}">
      <dgm:prSet/>
      <dgm:spPr/>
      <dgm:t>
        <a:bodyPr/>
        <a:lstStyle/>
        <a:p>
          <a:endParaRPr lang="nl-NL"/>
        </a:p>
      </dgm:t>
    </dgm:pt>
    <dgm:pt modelId="{76761AAB-37B8-40D7-B3AF-82519E5CAAE2}" type="sibTrans" cxnId="{07D7BDF8-1BCE-444A-ADD0-3C1E2986754F}">
      <dgm:prSet/>
      <dgm:spPr/>
      <dgm:t>
        <a:bodyPr/>
        <a:lstStyle/>
        <a:p>
          <a:endParaRPr lang="nl-NL"/>
        </a:p>
      </dgm:t>
    </dgm:pt>
    <dgm:pt modelId="{6D3741F8-3036-48BB-9EFE-DA949DCF30C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i="0" dirty="0" err="1"/>
            <a:t>Bestaansonzekerheid</a:t>
          </a:r>
          <a:r>
            <a:rPr lang="en-US" sz="1600" i="0" dirty="0"/>
            <a:t> </a:t>
          </a:r>
          <a:r>
            <a:rPr lang="en-US" sz="1600" i="0" dirty="0" err="1"/>
            <a:t>vermindert</a:t>
          </a:r>
          <a:r>
            <a:rPr lang="en-US" sz="1600" i="0" dirty="0"/>
            <a:t> </a:t>
          </a:r>
          <a:r>
            <a:rPr lang="en-US" sz="1600" i="0" dirty="0" err="1"/>
            <a:t>toegang</a:t>
          </a:r>
          <a:r>
            <a:rPr lang="en-US" sz="1600" i="0" dirty="0"/>
            <a:t> tot </a:t>
          </a:r>
          <a:r>
            <a:rPr lang="en-US" sz="1600" i="0" dirty="0" err="1"/>
            <a:t>zorg</a:t>
          </a:r>
          <a:r>
            <a:rPr lang="en-US" sz="1600" i="0" dirty="0">
              <a:solidFill>
                <a:schemeClr val="tx1"/>
              </a:solidFill>
            </a:rPr>
            <a:t>, </a:t>
          </a:r>
          <a:r>
            <a:rPr lang="en-US" sz="1600" i="0" dirty="0" err="1">
              <a:solidFill>
                <a:schemeClr val="tx1"/>
              </a:solidFill>
            </a:rPr>
            <a:t>basisvoorzieningen</a:t>
          </a:r>
          <a:r>
            <a:rPr lang="en-US" sz="1600" i="0" dirty="0">
              <a:solidFill>
                <a:schemeClr val="tx1"/>
              </a:solidFill>
            </a:rPr>
            <a:t>, </a:t>
          </a:r>
          <a:r>
            <a:rPr lang="en-US" sz="1600" i="0" dirty="0"/>
            <a:t>transport en </a:t>
          </a:r>
          <a:r>
            <a:rPr lang="en-US" sz="1600" b="1" i="0" dirty="0" err="1"/>
            <a:t>voldoende</a:t>
          </a:r>
          <a:r>
            <a:rPr lang="en-US" sz="1600" b="1" i="0" dirty="0"/>
            <a:t> </a:t>
          </a:r>
          <a:r>
            <a:rPr lang="en-US" sz="1600" b="1" i="0" dirty="0" err="1"/>
            <a:t>beweging</a:t>
          </a:r>
          <a:endParaRPr lang="en-US" sz="1600" b="1" i="0" dirty="0"/>
        </a:p>
      </dgm:t>
    </dgm:pt>
    <dgm:pt modelId="{26E5410A-0A90-42B6-8B40-9C1E742A579C}" type="parTrans" cxnId="{15F90159-67BE-4885-BB77-B74F72B5E5E6}">
      <dgm:prSet/>
      <dgm:spPr/>
      <dgm:t>
        <a:bodyPr/>
        <a:lstStyle/>
        <a:p>
          <a:endParaRPr lang="nl-NL"/>
        </a:p>
      </dgm:t>
    </dgm:pt>
    <dgm:pt modelId="{A91A0DE8-6FB0-4F00-AE09-835C3B805690}" type="sibTrans" cxnId="{15F90159-67BE-4885-BB77-B74F72B5E5E6}">
      <dgm:prSet/>
      <dgm:spPr/>
      <dgm:t>
        <a:bodyPr/>
        <a:lstStyle/>
        <a:p>
          <a:endParaRPr lang="nl-NL"/>
        </a:p>
      </dgm:t>
    </dgm:pt>
    <dgm:pt modelId="{546B32AE-1FC6-4FDE-83A0-7BE71E799FF4}" type="pres">
      <dgm:prSet presAssocID="{4650C94B-0E89-4035-9069-AF4F25B8ABA2}" presName="root" presStyleCnt="0">
        <dgm:presLayoutVars>
          <dgm:dir/>
          <dgm:resizeHandles val="exact"/>
        </dgm:presLayoutVars>
      </dgm:prSet>
      <dgm:spPr/>
    </dgm:pt>
    <dgm:pt modelId="{0D9414F3-9844-424B-B9E3-8B63F10D3FC9}" type="pres">
      <dgm:prSet presAssocID="{25D449DF-EAF2-4755-84B3-BDF5DC241EDD}" presName="compNode" presStyleCnt="0"/>
      <dgm:spPr/>
    </dgm:pt>
    <dgm:pt modelId="{D4193351-50C9-4479-B4C0-88E077E59ECC}" type="pres">
      <dgm:prSet presAssocID="{25D449DF-EAF2-4755-84B3-BDF5DC241EDD}" presName="bgRect" presStyleLbl="bgShp" presStyleIdx="0" presStyleCnt="11"/>
      <dgm:spPr/>
    </dgm:pt>
    <dgm:pt modelId="{2EBBC667-DDE5-46CC-BF56-1879EC067EA0}" type="pres">
      <dgm:prSet presAssocID="{25D449DF-EAF2-4755-84B3-BDF5DC241EDD}" presName="iconRect" presStyleLbl="node1" presStyleIdx="0" presStyleCnt="11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inning Plates with solid fill"/>
        </a:ext>
      </dgm:extLst>
    </dgm:pt>
    <dgm:pt modelId="{165A8069-B14B-49D6-8571-BD6BB8606DF5}" type="pres">
      <dgm:prSet presAssocID="{25D449DF-EAF2-4755-84B3-BDF5DC241EDD}" presName="spaceRect" presStyleCnt="0"/>
      <dgm:spPr/>
    </dgm:pt>
    <dgm:pt modelId="{36A742AF-86AC-4FE1-AD6F-2671F6120F3F}" type="pres">
      <dgm:prSet presAssocID="{25D449DF-EAF2-4755-84B3-BDF5DC241EDD}" presName="parTx" presStyleLbl="revTx" presStyleIdx="0" presStyleCnt="11">
        <dgm:presLayoutVars>
          <dgm:chMax val="0"/>
          <dgm:chPref val="0"/>
        </dgm:presLayoutVars>
      </dgm:prSet>
      <dgm:spPr/>
    </dgm:pt>
    <dgm:pt modelId="{05B4D114-60CB-422D-A6D5-9E661D47D98D}" type="pres">
      <dgm:prSet presAssocID="{108DDF70-AA8E-4B7E-90EC-97CF1CB6295E}" presName="sibTrans" presStyleCnt="0"/>
      <dgm:spPr/>
    </dgm:pt>
    <dgm:pt modelId="{790C64FC-9BE1-4199-B224-DAC590FCBD52}" type="pres">
      <dgm:prSet presAssocID="{6A7D7CA5-9D3C-4A89-AF2B-B16BABAD44B6}" presName="compNode" presStyleCnt="0"/>
      <dgm:spPr/>
    </dgm:pt>
    <dgm:pt modelId="{CDFCAE55-1577-4120-AA3E-73F46C3B4190}" type="pres">
      <dgm:prSet presAssocID="{6A7D7CA5-9D3C-4A89-AF2B-B16BABAD44B6}" presName="bgRect" presStyleLbl="bgShp" presStyleIdx="1" presStyleCnt="11"/>
      <dgm:spPr/>
    </dgm:pt>
    <dgm:pt modelId="{355595DF-EC91-4C45-937A-1484FF13DBCA}" type="pres">
      <dgm:prSet presAssocID="{6A7D7CA5-9D3C-4A89-AF2B-B16BABAD44B6}" presName="iconRect" presStyleLbl="node1" presStyleIdx="1" presStyleCnt="1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mach"/>
        </a:ext>
      </dgm:extLst>
    </dgm:pt>
    <dgm:pt modelId="{CD3AC68B-2516-433D-B8EE-487D97D61683}" type="pres">
      <dgm:prSet presAssocID="{6A7D7CA5-9D3C-4A89-AF2B-B16BABAD44B6}" presName="spaceRect" presStyleCnt="0"/>
      <dgm:spPr/>
    </dgm:pt>
    <dgm:pt modelId="{77399DC6-2459-4827-BE7E-64C2F3116AB0}" type="pres">
      <dgm:prSet presAssocID="{6A7D7CA5-9D3C-4A89-AF2B-B16BABAD44B6}" presName="parTx" presStyleLbl="revTx" presStyleIdx="1" presStyleCnt="11">
        <dgm:presLayoutVars>
          <dgm:chMax val="0"/>
          <dgm:chPref val="0"/>
        </dgm:presLayoutVars>
      </dgm:prSet>
      <dgm:spPr/>
    </dgm:pt>
    <dgm:pt modelId="{DB4165EA-C423-430E-9FBE-415A1A398320}" type="pres">
      <dgm:prSet presAssocID="{71DA520D-186A-4FF8-8AC8-A71098FDBB86}" presName="sibTrans" presStyleCnt="0"/>
      <dgm:spPr/>
    </dgm:pt>
    <dgm:pt modelId="{8F3A945F-5A6E-4E51-AAF0-33DA8FB1CDBF}" type="pres">
      <dgm:prSet presAssocID="{B84E5F54-CA1B-4578-B44A-5F119758219A}" presName="compNode" presStyleCnt="0"/>
      <dgm:spPr/>
    </dgm:pt>
    <dgm:pt modelId="{E141E406-CB4A-4001-AE67-3206A3B8FFA6}" type="pres">
      <dgm:prSet presAssocID="{B84E5F54-CA1B-4578-B44A-5F119758219A}" presName="bgRect" presStyleLbl="bgShp" presStyleIdx="2" presStyleCnt="11"/>
      <dgm:spPr/>
    </dgm:pt>
    <dgm:pt modelId="{168512A2-B670-4E1D-9810-A635E8A03B15}" type="pres">
      <dgm:prSet presAssocID="{B84E5F54-CA1B-4578-B44A-5F119758219A}" presName="iconRect" presStyleLbl="node1" presStyleIdx="2" presStyleCnt="11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vocado"/>
        </a:ext>
      </dgm:extLst>
    </dgm:pt>
    <dgm:pt modelId="{3F3DCA28-CCEB-41C3-A401-CB4F25E6304D}" type="pres">
      <dgm:prSet presAssocID="{B84E5F54-CA1B-4578-B44A-5F119758219A}" presName="spaceRect" presStyleCnt="0"/>
      <dgm:spPr/>
    </dgm:pt>
    <dgm:pt modelId="{1140B8AF-C420-4A2D-8CE7-ABCD587471B3}" type="pres">
      <dgm:prSet presAssocID="{B84E5F54-CA1B-4578-B44A-5F119758219A}" presName="parTx" presStyleLbl="revTx" presStyleIdx="2" presStyleCnt="11">
        <dgm:presLayoutVars>
          <dgm:chMax val="0"/>
          <dgm:chPref val="0"/>
        </dgm:presLayoutVars>
      </dgm:prSet>
      <dgm:spPr/>
    </dgm:pt>
    <dgm:pt modelId="{77C3980E-71A6-4BC1-8F12-E79CFE3858C3}" type="pres">
      <dgm:prSet presAssocID="{7B9312F7-B45A-40A3-9708-2C3CDE5C1286}" presName="sibTrans" presStyleCnt="0"/>
      <dgm:spPr/>
    </dgm:pt>
    <dgm:pt modelId="{B912CCE2-B009-4700-A2E0-628BBA0E8D2A}" type="pres">
      <dgm:prSet presAssocID="{A5FEDEA2-1C2F-457D-94B1-5AD1825DF494}" presName="compNode" presStyleCnt="0"/>
      <dgm:spPr/>
    </dgm:pt>
    <dgm:pt modelId="{D29371EF-4341-4643-9BCB-D9917C670096}" type="pres">
      <dgm:prSet presAssocID="{A5FEDEA2-1C2F-457D-94B1-5AD1825DF494}" presName="bgRect" presStyleLbl="bgShp" presStyleIdx="3" presStyleCnt="11"/>
      <dgm:spPr/>
    </dgm:pt>
    <dgm:pt modelId="{EBC3D3C3-AC9D-4875-93F2-0A03F67DECFF}" type="pres">
      <dgm:prSet presAssocID="{A5FEDEA2-1C2F-457D-94B1-5AD1825DF494}" presName="iconRect" presStyleLbl="node1" presStyleIdx="3" presStyleCnt="11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7B1E9D21-6C28-4DB5-826B-D3FB2AA3B06B}" type="pres">
      <dgm:prSet presAssocID="{A5FEDEA2-1C2F-457D-94B1-5AD1825DF494}" presName="spaceRect" presStyleCnt="0"/>
      <dgm:spPr/>
    </dgm:pt>
    <dgm:pt modelId="{5BE88FD3-8545-450C-9332-896277DE969E}" type="pres">
      <dgm:prSet presAssocID="{A5FEDEA2-1C2F-457D-94B1-5AD1825DF494}" presName="parTx" presStyleLbl="revTx" presStyleIdx="3" presStyleCnt="11">
        <dgm:presLayoutVars>
          <dgm:chMax val="0"/>
          <dgm:chPref val="0"/>
        </dgm:presLayoutVars>
      </dgm:prSet>
      <dgm:spPr/>
    </dgm:pt>
    <dgm:pt modelId="{9C9C863B-5A39-495F-BBCF-E5F514EEBA0B}" type="pres">
      <dgm:prSet presAssocID="{76761AAB-37B8-40D7-B3AF-82519E5CAAE2}" presName="sibTrans" presStyleCnt="0"/>
      <dgm:spPr/>
    </dgm:pt>
    <dgm:pt modelId="{B6B51C09-D3CD-4C76-9214-CEBD3B234D7A}" type="pres">
      <dgm:prSet presAssocID="{170616E0-9E1C-4FF0-98C2-FF9402B567A6}" presName="compNode" presStyleCnt="0"/>
      <dgm:spPr/>
    </dgm:pt>
    <dgm:pt modelId="{6A92ED42-59D6-4EE9-8C3C-991A4E5A0601}" type="pres">
      <dgm:prSet presAssocID="{170616E0-9E1C-4FF0-98C2-FF9402B567A6}" presName="bgRect" presStyleLbl="bgShp" presStyleIdx="4" presStyleCnt="11"/>
      <dgm:spPr/>
    </dgm:pt>
    <dgm:pt modelId="{A2DBB5B7-5E8B-4300-B3E2-8A96DBE98AF9}" type="pres">
      <dgm:prSet presAssocID="{170616E0-9E1C-4FF0-98C2-FF9402B567A6}" presName="iconRect" presStyleLbl="node1" presStyleIdx="4" presStyleCnt="11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sh"/>
        </a:ext>
      </dgm:extLst>
    </dgm:pt>
    <dgm:pt modelId="{6EECE70B-6E8C-44A0-B867-A82E3038801A}" type="pres">
      <dgm:prSet presAssocID="{170616E0-9E1C-4FF0-98C2-FF9402B567A6}" presName="spaceRect" presStyleCnt="0"/>
      <dgm:spPr/>
    </dgm:pt>
    <dgm:pt modelId="{978977D2-4D56-4D5E-9EBB-621691E528E9}" type="pres">
      <dgm:prSet presAssocID="{170616E0-9E1C-4FF0-98C2-FF9402B567A6}" presName="parTx" presStyleLbl="revTx" presStyleIdx="4" presStyleCnt="11">
        <dgm:presLayoutVars>
          <dgm:chMax val="0"/>
          <dgm:chPref val="0"/>
        </dgm:presLayoutVars>
      </dgm:prSet>
      <dgm:spPr/>
    </dgm:pt>
    <dgm:pt modelId="{F09878D2-8748-41B9-ABB5-DAC7A010B272}" type="pres">
      <dgm:prSet presAssocID="{7C1B51EA-F940-4E25-BDA6-5827E39E4712}" presName="sibTrans" presStyleCnt="0"/>
      <dgm:spPr/>
    </dgm:pt>
    <dgm:pt modelId="{13202C03-8E23-43EC-93F1-0DAC7479A501}" type="pres">
      <dgm:prSet presAssocID="{759E397B-65A2-46A0-88F7-C784BBE83BED}" presName="compNode" presStyleCnt="0"/>
      <dgm:spPr/>
    </dgm:pt>
    <dgm:pt modelId="{856CFA5B-CF2F-4D60-8B73-0F12B4BCCAF9}" type="pres">
      <dgm:prSet presAssocID="{759E397B-65A2-46A0-88F7-C784BBE83BED}" presName="bgRect" presStyleLbl="bgShp" presStyleIdx="5" presStyleCnt="11"/>
      <dgm:spPr/>
    </dgm:pt>
    <dgm:pt modelId="{8885DBE0-D26D-4805-881B-2099B52448C9}" type="pres">
      <dgm:prSet presAssocID="{759E397B-65A2-46A0-88F7-C784BBE83BED}" presName="iconRect" presStyleLbl="node1" presStyleIdx="5" presStyleCnt="11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A58C351C-E4E6-4286-BCD9-DBD684EC0AF2}" type="pres">
      <dgm:prSet presAssocID="{759E397B-65A2-46A0-88F7-C784BBE83BED}" presName="spaceRect" presStyleCnt="0"/>
      <dgm:spPr/>
    </dgm:pt>
    <dgm:pt modelId="{A6314C0C-C0A8-4493-A732-94E18FA6BACC}" type="pres">
      <dgm:prSet presAssocID="{759E397B-65A2-46A0-88F7-C784BBE83BED}" presName="parTx" presStyleLbl="revTx" presStyleIdx="5" presStyleCnt="11">
        <dgm:presLayoutVars>
          <dgm:chMax val="0"/>
          <dgm:chPref val="0"/>
        </dgm:presLayoutVars>
      </dgm:prSet>
      <dgm:spPr/>
    </dgm:pt>
    <dgm:pt modelId="{5454BB91-68AA-425C-8907-F5B00350D12E}" type="pres">
      <dgm:prSet presAssocID="{D401B0EA-47AF-4757-AF19-FCFA7C75B4B6}" presName="sibTrans" presStyleCnt="0"/>
      <dgm:spPr/>
    </dgm:pt>
    <dgm:pt modelId="{6D4994C7-3F03-44F8-B679-527FB1109DFC}" type="pres">
      <dgm:prSet presAssocID="{6D3741F8-3036-48BB-9EFE-DA949DCF30C5}" presName="compNode" presStyleCnt="0"/>
      <dgm:spPr/>
    </dgm:pt>
    <dgm:pt modelId="{15772770-D8C7-4690-AA46-78451AF7BC7C}" type="pres">
      <dgm:prSet presAssocID="{6D3741F8-3036-48BB-9EFE-DA949DCF30C5}" presName="bgRect" presStyleLbl="bgShp" presStyleIdx="6" presStyleCnt="11"/>
      <dgm:spPr/>
    </dgm:pt>
    <dgm:pt modelId="{7BAF91AE-B0F8-4D23-AD64-73BF8D9C1B13}" type="pres">
      <dgm:prSet presAssocID="{6D3741F8-3036-48BB-9EFE-DA949DCF30C5}" presName="iconRect" presStyleLbl="node1" presStyleIdx="6" presStyleCnt="11"/>
      <dgm:spPr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occer with solid fill"/>
        </a:ext>
      </dgm:extLst>
    </dgm:pt>
    <dgm:pt modelId="{9AB92B1F-8C99-4E69-AAA0-AE3F6725A37F}" type="pres">
      <dgm:prSet presAssocID="{6D3741F8-3036-48BB-9EFE-DA949DCF30C5}" presName="spaceRect" presStyleCnt="0"/>
      <dgm:spPr/>
    </dgm:pt>
    <dgm:pt modelId="{0707AE57-57F9-41D4-974E-0AAC90CE6DB4}" type="pres">
      <dgm:prSet presAssocID="{6D3741F8-3036-48BB-9EFE-DA949DCF30C5}" presName="parTx" presStyleLbl="revTx" presStyleIdx="6" presStyleCnt="11">
        <dgm:presLayoutVars>
          <dgm:chMax val="0"/>
          <dgm:chPref val="0"/>
        </dgm:presLayoutVars>
      </dgm:prSet>
      <dgm:spPr/>
    </dgm:pt>
    <dgm:pt modelId="{F55EF8E5-D833-4E79-88B3-86B056806CF6}" type="pres">
      <dgm:prSet presAssocID="{A91A0DE8-6FB0-4F00-AE09-835C3B805690}" presName="sibTrans" presStyleCnt="0"/>
      <dgm:spPr/>
    </dgm:pt>
    <dgm:pt modelId="{FA73051D-BD70-495F-BEC9-08B8F7BA5585}" type="pres">
      <dgm:prSet presAssocID="{4DBAAB35-52FA-4E2A-ADED-C1402225BD76}" presName="compNode" presStyleCnt="0"/>
      <dgm:spPr/>
    </dgm:pt>
    <dgm:pt modelId="{2BC9ADA6-85F2-42A0-80B3-CB491E97D036}" type="pres">
      <dgm:prSet presAssocID="{4DBAAB35-52FA-4E2A-ADED-C1402225BD76}" presName="bgRect" presStyleLbl="bgShp" presStyleIdx="7" presStyleCnt="11"/>
      <dgm:spPr/>
    </dgm:pt>
    <dgm:pt modelId="{3FF54BB3-AB5E-4C44-8099-FC8A1C5D37B0}" type="pres">
      <dgm:prSet presAssocID="{4DBAAB35-52FA-4E2A-ADED-C1402225BD76}" presName="iconRect" presStyleLbl="node1" presStyleIdx="7" presStyleCnt="11"/>
      <dgm:spPr>
        <a:blipFill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ycle with people with solid fill"/>
        </a:ext>
      </dgm:extLst>
    </dgm:pt>
    <dgm:pt modelId="{03C0562F-6AD8-432F-AB81-896AE2A47C38}" type="pres">
      <dgm:prSet presAssocID="{4DBAAB35-52FA-4E2A-ADED-C1402225BD76}" presName="spaceRect" presStyleCnt="0"/>
      <dgm:spPr/>
    </dgm:pt>
    <dgm:pt modelId="{988AB3C5-7160-4CB7-8627-952C1C801349}" type="pres">
      <dgm:prSet presAssocID="{4DBAAB35-52FA-4E2A-ADED-C1402225BD76}" presName="parTx" presStyleLbl="revTx" presStyleIdx="7" presStyleCnt="11">
        <dgm:presLayoutVars>
          <dgm:chMax val="0"/>
          <dgm:chPref val="0"/>
        </dgm:presLayoutVars>
      </dgm:prSet>
      <dgm:spPr/>
    </dgm:pt>
    <dgm:pt modelId="{D7ECE9E3-2E29-48DA-83A6-4FFC8A25B288}" type="pres">
      <dgm:prSet presAssocID="{9BBEA3E4-C64B-4FE3-BBFC-4C61A6407956}" presName="sibTrans" presStyleCnt="0"/>
      <dgm:spPr/>
    </dgm:pt>
    <dgm:pt modelId="{3A381A9D-2F7A-4B48-9A29-536C6455123C}" type="pres">
      <dgm:prSet presAssocID="{791BE2B8-0DC1-465A-B062-4A8B70C81716}" presName="compNode" presStyleCnt="0"/>
      <dgm:spPr/>
    </dgm:pt>
    <dgm:pt modelId="{2DFF2860-89C3-4D69-BDD0-8081B7B630AA}" type="pres">
      <dgm:prSet presAssocID="{791BE2B8-0DC1-465A-B062-4A8B70C81716}" presName="bgRect" presStyleLbl="bgShp" presStyleIdx="8" presStyleCnt="11"/>
      <dgm:spPr/>
    </dgm:pt>
    <dgm:pt modelId="{39D3F11F-72BD-49B6-A907-1898C385E522}" type="pres">
      <dgm:prSet presAssocID="{791BE2B8-0DC1-465A-B062-4A8B70C81716}" presName="iconRect" presStyleLbl="node1" presStyleIdx="8" presStyleCnt="11" custLinFactNeighborX="18930" custLinFactNeighborY="-11300"/>
      <dgm:spPr>
        <a:blipFill>
          <a:blip xmlns:r="http://schemas.openxmlformats.org/officeDocument/2006/relationships"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ine with solid fill"/>
        </a:ext>
      </dgm:extLst>
    </dgm:pt>
    <dgm:pt modelId="{E9056835-17C6-4682-8D38-6BDF03E47B37}" type="pres">
      <dgm:prSet presAssocID="{791BE2B8-0DC1-465A-B062-4A8B70C81716}" presName="spaceRect" presStyleCnt="0"/>
      <dgm:spPr/>
    </dgm:pt>
    <dgm:pt modelId="{4838CFB1-278B-46A3-A04B-FC3B3B55B04A}" type="pres">
      <dgm:prSet presAssocID="{791BE2B8-0DC1-465A-B062-4A8B70C81716}" presName="parTx" presStyleLbl="revTx" presStyleIdx="8" presStyleCnt="11">
        <dgm:presLayoutVars>
          <dgm:chMax val="0"/>
          <dgm:chPref val="0"/>
        </dgm:presLayoutVars>
      </dgm:prSet>
      <dgm:spPr/>
    </dgm:pt>
    <dgm:pt modelId="{F26D16F1-1A09-4A44-9BBF-CAE11463472F}" type="pres">
      <dgm:prSet presAssocID="{94410882-F1BC-4D40-A25F-C31D36E2DCCE}" presName="sibTrans" presStyleCnt="0"/>
      <dgm:spPr/>
    </dgm:pt>
    <dgm:pt modelId="{CC5F5CB6-3C43-44C2-BE6E-77AD25A07D99}" type="pres">
      <dgm:prSet presAssocID="{9BE27146-116E-410A-842A-4CA2C8A292B6}" presName="compNode" presStyleCnt="0"/>
      <dgm:spPr/>
    </dgm:pt>
    <dgm:pt modelId="{CBF7B0C6-5732-4B84-8930-8541804A656D}" type="pres">
      <dgm:prSet presAssocID="{9BE27146-116E-410A-842A-4CA2C8A292B6}" presName="bgRect" presStyleLbl="bgShp" presStyleIdx="9" presStyleCnt="11"/>
      <dgm:spPr/>
    </dgm:pt>
    <dgm:pt modelId="{F3BCB91A-1B9B-4781-8667-1102A8FCB06A}" type="pres">
      <dgm:prSet presAssocID="{9BE27146-116E-410A-842A-4CA2C8A292B6}" presName="iconRect" presStyleLbl="node1" presStyleIdx="9" presStyleCnt="11"/>
      <dgm:spPr>
        <a:blipFill>
          <a:blip xmlns:r="http://schemas.openxmlformats.org/officeDocument/2006/relationships"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idge scene"/>
        </a:ext>
      </dgm:extLst>
    </dgm:pt>
    <dgm:pt modelId="{A764326C-A2A3-48B6-A20F-B4CA443FC9AE}" type="pres">
      <dgm:prSet presAssocID="{9BE27146-116E-410A-842A-4CA2C8A292B6}" presName="spaceRect" presStyleCnt="0"/>
      <dgm:spPr/>
    </dgm:pt>
    <dgm:pt modelId="{B3E74D63-BB74-488C-ADC6-8D94B526E045}" type="pres">
      <dgm:prSet presAssocID="{9BE27146-116E-410A-842A-4CA2C8A292B6}" presName="parTx" presStyleLbl="revTx" presStyleIdx="9" presStyleCnt="11">
        <dgm:presLayoutVars>
          <dgm:chMax val="0"/>
          <dgm:chPref val="0"/>
        </dgm:presLayoutVars>
      </dgm:prSet>
      <dgm:spPr/>
    </dgm:pt>
    <dgm:pt modelId="{0DA4DF2C-1166-45B3-8030-76D9839DB892}" type="pres">
      <dgm:prSet presAssocID="{F73A86DF-6D23-4061-BFE4-9FFFD1FF8380}" presName="sibTrans" presStyleCnt="0"/>
      <dgm:spPr/>
    </dgm:pt>
    <dgm:pt modelId="{ED5B85D2-19E3-4EF0-8F7E-DD01491DDE90}" type="pres">
      <dgm:prSet presAssocID="{A40DF969-D1CD-4F5F-9AC3-B520773E75A3}" presName="compNode" presStyleCnt="0"/>
      <dgm:spPr/>
    </dgm:pt>
    <dgm:pt modelId="{5F6049F3-65DA-4C63-835A-95A4ECABC0CA}" type="pres">
      <dgm:prSet presAssocID="{A40DF969-D1CD-4F5F-9AC3-B520773E75A3}" presName="bgRect" presStyleLbl="bgShp" presStyleIdx="10" presStyleCnt="11"/>
      <dgm:spPr/>
    </dgm:pt>
    <dgm:pt modelId="{A9FD2FAA-168F-4393-B86C-7524EF5B3FE7}" type="pres">
      <dgm:prSet presAssocID="{A40DF969-D1CD-4F5F-9AC3-B520773E75A3}" presName="iconRect" presStyleLbl="node1" presStyleIdx="10" presStyleCnt="11"/>
      <dgm:spPr>
        <a:blipFill>
          <a:blip xmlns:r="http://schemas.openxmlformats.org/officeDocument/2006/relationships"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E0F42311-7577-4045-90C0-4C0EF561F19C}" type="pres">
      <dgm:prSet presAssocID="{A40DF969-D1CD-4F5F-9AC3-B520773E75A3}" presName="spaceRect" presStyleCnt="0"/>
      <dgm:spPr/>
    </dgm:pt>
    <dgm:pt modelId="{C06A1151-D436-49DE-851E-78E121B8D93A}" type="pres">
      <dgm:prSet presAssocID="{A40DF969-D1CD-4F5F-9AC3-B520773E75A3}" presName="parTx" presStyleLbl="revTx" presStyleIdx="10" presStyleCnt="11">
        <dgm:presLayoutVars>
          <dgm:chMax val="0"/>
          <dgm:chPref val="0"/>
        </dgm:presLayoutVars>
      </dgm:prSet>
      <dgm:spPr/>
    </dgm:pt>
  </dgm:ptLst>
  <dgm:cxnLst>
    <dgm:cxn modelId="{8C0F1908-3B60-4E3D-85D8-B76813BBA50A}" type="presOf" srcId="{B84E5F54-CA1B-4578-B44A-5F119758219A}" destId="{1140B8AF-C420-4A2D-8CE7-ABCD587471B3}" srcOrd="0" destOrd="0" presId="urn:microsoft.com/office/officeart/2018/2/layout/IconVerticalSolidList"/>
    <dgm:cxn modelId="{2375CC16-C495-4416-A10A-FE54143FD3EF}" srcId="{4650C94B-0E89-4035-9069-AF4F25B8ABA2}" destId="{6A7D7CA5-9D3C-4A89-AF2B-B16BABAD44B6}" srcOrd="1" destOrd="0" parTransId="{2FB96258-2597-405D-B4DC-8C659FACE2CC}" sibTransId="{71DA520D-186A-4FF8-8AC8-A71098FDBB86}"/>
    <dgm:cxn modelId="{A964AC1A-E745-4EA1-9C92-553D4C0859DA}" type="presOf" srcId="{25D449DF-EAF2-4755-84B3-BDF5DC241EDD}" destId="{36A742AF-86AC-4FE1-AD6F-2671F6120F3F}" srcOrd="0" destOrd="0" presId="urn:microsoft.com/office/officeart/2018/2/layout/IconVerticalSolidList"/>
    <dgm:cxn modelId="{733D0E22-4CB0-480B-8005-304D966962B8}" srcId="{4650C94B-0E89-4035-9069-AF4F25B8ABA2}" destId="{9BE27146-116E-410A-842A-4CA2C8A292B6}" srcOrd="9" destOrd="0" parTransId="{BE43CC83-D789-47DE-94D2-BB3B17920078}" sibTransId="{F73A86DF-6D23-4061-BFE4-9FFFD1FF8380}"/>
    <dgm:cxn modelId="{FEE1D627-149B-4D70-A487-878C06E58FBC}" srcId="{4650C94B-0E89-4035-9069-AF4F25B8ABA2}" destId="{25D449DF-EAF2-4755-84B3-BDF5DC241EDD}" srcOrd="0" destOrd="0" parTransId="{1E1DB574-AB96-4ABD-AFAE-58EB45BD7882}" sibTransId="{108DDF70-AA8E-4B7E-90EC-97CF1CB6295E}"/>
    <dgm:cxn modelId="{62BA2B28-B3BD-4FC8-BBFA-80CAC93D30B3}" srcId="{4650C94B-0E89-4035-9069-AF4F25B8ABA2}" destId="{B84E5F54-CA1B-4578-B44A-5F119758219A}" srcOrd="2" destOrd="0" parTransId="{4A557AD2-8B8D-4E5D-B57E-7895779883AB}" sibTransId="{7B9312F7-B45A-40A3-9708-2C3CDE5C1286}"/>
    <dgm:cxn modelId="{7E352C29-DE6E-4E49-9BD5-6487D6D9E0BA}" type="presOf" srcId="{6A7D7CA5-9D3C-4A89-AF2B-B16BABAD44B6}" destId="{77399DC6-2459-4827-BE7E-64C2F3116AB0}" srcOrd="0" destOrd="0" presId="urn:microsoft.com/office/officeart/2018/2/layout/IconVerticalSolidList"/>
    <dgm:cxn modelId="{CCE46329-FAFD-4F4A-B204-D886FBFA791E}" srcId="{4650C94B-0E89-4035-9069-AF4F25B8ABA2}" destId="{791BE2B8-0DC1-465A-B062-4A8B70C81716}" srcOrd="8" destOrd="0" parTransId="{7A0B44BE-70A0-49D7-A892-FF7D4A9536A5}" sibTransId="{94410882-F1BC-4D40-A25F-C31D36E2DCCE}"/>
    <dgm:cxn modelId="{6706533B-2EE0-4855-9A1D-AE56E8967399}" type="presOf" srcId="{A40DF969-D1CD-4F5F-9AC3-B520773E75A3}" destId="{C06A1151-D436-49DE-851E-78E121B8D93A}" srcOrd="0" destOrd="0" presId="urn:microsoft.com/office/officeart/2018/2/layout/IconVerticalSolidList"/>
    <dgm:cxn modelId="{15F90159-67BE-4885-BB77-B74F72B5E5E6}" srcId="{4650C94B-0E89-4035-9069-AF4F25B8ABA2}" destId="{6D3741F8-3036-48BB-9EFE-DA949DCF30C5}" srcOrd="6" destOrd="0" parTransId="{26E5410A-0A90-42B6-8B40-9C1E742A579C}" sibTransId="{A91A0DE8-6FB0-4F00-AE09-835C3B805690}"/>
    <dgm:cxn modelId="{50A63D5A-82B1-4828-84F4-AAE07AB21E1A}" type="presOf" srcId="{759E397B-65A2-46A0-88F7-C784BBE83BED}" destId="{A6314C0C-C0A8-4493-A732-94E18FA6BACC}" srcOrd="0" destOrd="0" presId="urn:microsoft.com/office/officeart/2018/2/layout/IconVerticalSolidList"/>
    <dgm:cxn modelId="{7F77876E-CEC2-439B-8128-9D25192A6758}" srcId="{4650C94B-0E89-4035-9069-AF4F25B8ABA2}" destId="{A40DF969-D1CD-4F5F-9AC3-B520773E75A3}" srcOrd="10" destOrd="0" parTransId="{C8B1EC55-F561-42DD-82EB-E4875A575D44}" sibTransId="{3D1A7A44-FE63-40C9-B71F-7F140A0447A8}"/>
    <dgm:cxn modelId="{21D29073-4C2B-4D0A-9534-D87C4677E9C8}" type="presOf" srcId="{170616E0-9E1C-4FF0-98C2-FF9402B567A6}" destId="{978977D2-4D56-4D5E-9EBB-621691E528E9}" srcOrd="0" destOrd="0" presId="urn:microsoft.com/office/officeart/2018/2/layout/IconVerticalSolidList"/>
    <dgm:cxn modelId="{22C04A80-A3F5-4AF5-91D6-B35F19E1DDEE}" srcId="{4650C94B-0E89-4035-9069-AF4F25B8ABA2}" destId="{170616E0-9E1C-4FF0-98C2-FF9402B567A6}" srcOrd="4" destOrd="0" parTransId="{3AECA3C6-470B-4698-985D-6E485F4B236A}" sibTransId="{7C1B51EA-F940-4E25-BDA6-5827E39E4712}"/>
    <dgm:cxn modelId="{D7748792-DD51-4255-8D8C-AE7BD967AADA}" srcId="{4650C94B-0E89-4035-9069-AF4F25B8ABA2}" destId="{4DBAAB35-52FA-4E2A-ADED-C1402225BD76}" srcOrd="7" destOrd="0" parTransId="{795F697B-A2BB-40C8-BBE2-7975B1CDBB21}" sibTransId="{9BBEA3E4-C64B-4FE3-BBFC-4C61A6407956}"/>
    <dgm:cxn modelId="{88ABA0A1-D882-4F5A-B66B-CB60FB89B5E8}" type="presOf" srcId="{791BE2B8-0DC1-465A-B062-4A8B70C81716}" destId="{4838CFB1-278B-46A3-A04B-FC3B3B55B04A}" srcOrd="0" destOrd="0" presId="urn:microsoft.com/office/officeart/2018/2/layout/IconVerticalSolidList"/>
    <dgm:cxn modelId="{7881DFAF-F316-463D-A1E4-3F6C0FAB13CB}" type="presOf" srcId="{9BE27146-116E-410A-842A-4CA2C8A292B6}" destId="{B3E74D63-BB74-488C-ADC6-8D94B526E045}" srcOrd="0" destOrd="0" presId="urn:microsoft.com/office/officeart/2018/2/layout/IconVerticalSolidList"/>
    <dgm:cxn modelId="{F8CC46B2-98A2-4615-B331-2DC3067D37D0}" type="presOf" srcId="{A5FEDEA2-1C2F-457D-94B1-5AD1825DF494}" destId="{5BE88FD3-8545-450C-9332-896277DE969E}" srcOrd="0" destOrd="0" presId="urn:microsoft.com/office/officeart/2018/2/layout/IconVerticalSolidList"/>
    <dgm:cxn modelId="{B44BFCB3-6E7B-4B9B-9D88-F098631241EB}" type="presOf" srcId="{4650C94B-0E89-4035-9069-AF4F25B8ABA2}" destId="{546B32AE-1FC6-4FDE-83A0-7BE71E799FF4}" srcOrd="0" destOrd="0" presId="urn:microsoft.com/office/officeart/2018/2/layout/IconVerticalSolidList"/>
    <dgm:cxn modelId="{EED232BC-F839-44D7-8BAA-7CC42549F5A0}" srcId="{4650C94B-0E89-4035-9069-AF4F25B8ABA2}" destId="{759E397B-65A2-46A0-88F7-C784BBE83BED}" srcOrd="5" destOrd="0" parTransId="{A342FB60-B7EB-4167-9A1D-A6949DADD067}" sibTransId="{D401B0EA-47AF-4757-AF19-FCFA7C75B4B6}"/>
    <dgm:cxn modelId="{942AF2F4-839D-416E-8CF3-6D60C0854287}" type="presOf" srcId="{4DBAAB35-52FA-4E2A-ADED-C1402225BD76}" destId="{988AB3C5-7160-4CB7-8627-952C1C801349}" srcOrd="0" destOrd="0" presId="urn:microsoft.com/office/officeart/2018/2/layout/IconVerticalSolidList"/>
    <dgm:cxn modelId="{07D7BDF8-1BCE-444A-ADD0-3C1E2986754F}" srcId="{4650C94B-0E89-4035-9069-AF4F25B8ABA2}" destId="{A5FEDEA2-1C2F-457D-94B1-5AD1825DF494}" srcOrd="3" destOrd="0" parTransId="{C1BF773B-FD8D-42C9-9E01-9051668582ED}" sibTransId="{76761AAB-37B8-40D7-B3AF-82519E5CAAE2}"/>
    <dgm:cxn modelId="{1CD98BFA-E310-4FB1-B72B-512C1F0579E2}" type="presOf" srcId="{6D3741F8-3036-48BB-9EFE-DA949DCF30C5}" destId="{0707AE57-57F9-41D4-974E-0AAC90CE6DB4}" srcOrd="0" destOrd="0" presId="urn:microsoft.com/office/officeart/2018/2/layout/IconVerticalSolidList"/>
    <dgm:cxn modelId="{33D85D7B-16E7-43A7-B322-A75CB0D3CFE7}" type="presParOf" srcId="{546B32AE-1FC6-4FDE-83A0-7BE71E799FF4}" destId="{0D9414F3-9844-424B-B9E3-8B63F10D3FC9}" srcOrd="0" destOrd="0" presId="urn:microsoft.com/office/officeart/2018/2/layout/IconVerticalSolidList"/>
    <dgm:cxn modelId="{9C15C8A0-E163-42FC-AC9D-139A960DBBE6}" type="presParOf" srcId="{0D9414F3-9844-424B-B9E3-8B63F10D3FC9}" destId="{D4193351-50C9-4479-B4C0-88E077E59ECC}" srcOrd="0" destOrd="0" presId="urn:microsoft.com/office/officeart/2018/2/layout/IconVerticalSolidList"/>
    <dgm:cxn modelId="{CB60F84E-98BA-4368-BF48-80311F40966E}" type="presParOf" srcId="{0D9414F3-9844-424B-B9E3-8B63F10D3FC9}" destId="{2EBBC667-DDE5-46CC-BF56-1879EC067EA0}" srcOrd="1" destOrd="0" presId="urn:microsoft.com/office/officeart/2018/2/layout/IconVerticalSolidList"/>
    <dgm:cxn modelId="{15A10DCD-B0C6-4DF5-9AA4-300F87369E33}" type="presParOf" srcId="{0D9414F3-9844-424B-B9E3-8B63F10D3FC9}" destId="{165A8069-B14B-49D6-8571-BD6BB8606DF5}" srcOrd="2" destOrd="0" presId="urn:microsoft.com/office/officeart/2018/2/layout/IconVerticalSolidList"/>
    <dgm:cxn modelId="{AFF67B66-ED93-49D9-99FC-7E05A6991C36}" type="presParOf" srcId="{0D9414F3-9844-424B-B9E3-8B63F10D3FC9}" destId="{36A742AF-86AC-4FE1-AD6F-2671F6120F3F}" srcOrd="3" destOrd="0" presId="urn:microsoft.com/office/officeart/2018/2/layout/IconVerticalSolidList"/>
    <dgm:cxn modelId="{C94CBBE5-0229-4BE1-AC93-80AAE08A3861}" type="presParOf" srcId="{546B32AE-1FC6-4FDE-83A0-7BE71E799FF4}" destId="{05B4D114-60CB-422D-A6D5-9E661D47D98D}" srcOrd="1" destOrd="0" presId="urn:microsoft.com/office/officeart/2018/2/layout/IconVerticalSolidList"/>
    <dgm:cxn modelId="{8EF0AD6D-0F76-46B4-92DF-E6AF9983DDC4}" type="presParOf" srcId="{546B32AE-1FC6-4FDE-83A0-7BE71E799FF4}" destId="{790C64FC-9BE1-4199-B224-DAC590FCBD52}" srcOrd="2" destOrd="0" presId="urn:microsoft.com/office/officeart/2018/2/layout/IconVerticalSolidList"/>
    <dgm:cxn modelId="{239B722E-A09C-4A48-8105-BA2C9EBE8A99}" type="presParOf" srcId="{790C64FC-9BE1-4199-B224-DAC590FCBD52}" destId="{CDFCAE55-1577-4120-AA3E-73F46C3B4190}" srcOrd="0" destOrd="0" presId="urn:microsoft.com/office/officeart/2018/2/layout/IconVerticalSolidList"/>
    <dgm:cxn modelId="{C2BFD761-1358-48ED-81BA-823C677B7F12}" type="presParOf" srcId="{790C64FC-9BE1-4199-B224-DAC590FCBD52}" destId="{355595DF-EC91-4C45-937A-1484FF13DBCA}" srcOrd="1" destOrd="0" presId="urn:microsoft.com/office/officeart/2018/2/layout/IconVerticalSolidList"/>
    <dgm:cxn modelId="{3D2A8EBD-8A25-4BB3-A401-6D04AF5B9174}" type="presParOf" srcId="{790C64FC-9BE1-4199-B224-DAC590FCBD52}" destId="{CD3AC68B-2516-433D-B8EE-487D97D61683}" srcOrd="2" destOrd="0" presId="urn:microsoft.com/office/officeart/2018/2/layout/IconVerticalSolidList"/>
    <dgm:cxn modelId="{6C8CA356-7BB8-40FE-81E3-F1557ACBED71}" type="presParOf" srcId="{790C64FC-9BE1-4199-B224-DAC590FCBD52}" destId="{77399DC6-2459-4827-BE7E-64C2F3116AB0}" srcOrd="3" destOrd="0" presId="urn:microsoft.com/office/officeart/2018/2/layout/IconVerticalSolidList"/>
    <dgm:cxn modelId="{BCE99386-EBFC-4B78-9906-D6685FA1ABCF}" type="presParOf" srcId="{546B32AE-1FC6-4FDE-83A0-7BE71E799FF4}" destId="{DB4165EA-C423-430E-9FBE-415A1A398320}" srcOrd="3" destOrd="0" presId="urn:microsoft.com/office/officeart/2018/2/layout/IconVerticalSolidList"/>
    <dgm:cxn modelId="{B0531F59-1014-4C36-B67B-3BF89F3254DB}" type="presParOf" srcId="{546B32AE-1FC6-4FDE-83A0-7BE71E799FF4}" destId="{8F3A945F-5A6E-4E51-AAF0-33DA8FB1CDBF}" srcOrd="4" destOrd="0" presId="urn:microsoft.com/office/officeart/2018/2/layout/IconVerticalSolidList"/>
    <dgm:cxn modelId="{10504BAE-02A3-496C-A1C2-9F7795380DE5}" type="presParOf" srcId="{8F3A945F-5A6E-4E51-AAF0-33DA8FB1CDBF}" destId="{E141E406-CB4A-4001-AE67-3206A3B8FFA6}" srcOrd="0" destOrd="0" presId="urn:microsoft.com/office/officeart/2018/2/layout/IconVerticalSolidList"/>
    <dgm:cxn modelId="{EEB37AFB-A787-420A-8595-1DCA5DDFE3D0}" type="presParOf" srcId="{8F3A945F-5A6E-4E51-AAF0-33DA8FB1CDBF}" destId="{168512A2-B670-4E1D-9810-A635E8A03B15}" srcOrd="1" destOrd="0" presId="urn:microsoft.com/office/officeart/2018/2/layout/IconVerticalSolidList"/>
    <dgm:cxn modelId="{6AAB094F-96A3-4748-B4D3-2E7F2768B916}" type="presParOf" srcId="{8F3A945F-5A6E-4E51-AAF0-33DA8FB1CDBF}" destId="{3F3DCA28-CCEB-41C3-A401-CB4F25E6304D}" srcOrd="2" destOrd="0" presId="urn:microsoft.com/office/officeart/2018/2/layout/IconVerticalSolidList"/>
    <dgm:cxn modelId="{06C82477-0394-46E9-9F61-6D7308269F74}" type="presParOf" srcId="{8F3A945F-5A6E-4E51-AAF0-33DA8FB1CDBF}" destId="{1140B8AF-C420-4A2D-8CE7-ABCD587471B3}" srcOrd="3" destOrd="0" presId="urn:microsoft.com/office/officeart/2018/2/layout/IconVerticalSolidList"/>
    <dgm:cxn modelId="{D6067C28-8F6C-4E05-9234-E2654E81A8DA}" type="presParOf" srcId="{546B32AE-1FC6-4FDE-83A0-7BE71E799FF4}" destId="{77C3980E-71A6-4BC1-8F12-E79CFE3858C3}" srcOrd="5" destOrd="0" presId="urn:microsoft.com/office/officeart/2018/2/layout/IconVerticalSolidList"/>
    <dgm:cxn modelId="{CF2AF8DD-2810-481D-8C44-C2F1D071923D}" type="presParOf" srcId="{546B32AE-1FC6-4FDE-83A0-7BE71E799FF4}" destId="{B912CCE2-B009-4700-A2E0-628BBA0E8D2A}" srcOrd="6" destOrd="0" presId="urn:microsoft.com/office/officeart/2018/2/layout/IconVerticalSolidList"/>
    <dgm:cxn modelId="{93EA6D0C-EF54-40A3-9DBE-1BEDCD28850E}" type="presParOf" srcId="{B912CCE2-B009-4700-A2E0-628BBA0E8D2A}" destId="{D29371EF-4341-4643-9BCB-D9917C670096}" srcOrd="0" destOrd="0" presId="urn:microsoft.com/office/officeart/2018/2/layout/IconVerticalSolidList"/>
    <dgm:cxn modelId="{1F3CFE71-7E2C-4D0B-9CD2-95CA9F95E0BB}" type="presParOf" srcId="{B912CCE2-B009-4700-A2E0-628BBA0E8D2A}" destId="{EBC3D3C3-AC9D-4875-93F2-0A03F67DECFF}" srcOrd="1" destOrd="0" presId="urn:microsoft.com/office/officeart/2018/2/layout/IconVerticalSolidList"/>
    <dgm:cxn modelId="{487F4553-3CF8-40B6-9F4B-2E7C11094C3A}" type="presParOf" srcId="{B912CCE2-B009-4700-A2E0-628BBA0E8D2A}" destId="{7B1E9D21-6C28-4DB5-826B-D3FB2AA3B06B}" srcOrd="2" destOrd="0" presId="urn:microsoft.com/office/officeart/2018/2/layout/IconVerticalSolidList"/>
    <dgm:cxn modelId="{CC70EF8F-3EAB-4EDC-B1E5-91CE815E49F5}" type="presParOf" srcId="{B912CCE2-B009-4700-A2E0-628BBA0E8D2A}" destId="{5BE88FD3-8545-450C-9332-896277DE969E}" srcOrd="3" destOrd="0" presId="urn:microsoft.com/office/officeart/2018/2/layout/IconVerticalSolidList"/>
    <dgm:cxn modelId="{A1B2F1C5-B443-4817-A0F1-FF429BF3D9D3}" type="presParOf" srcId="{546B32AE-1FC6-4FDE-83A0-7BE71E799FF4}" destId="{9C9C863B-5A39-495F-BBCF-E5F514EEBA0B}" srcOrd="7" destOrd="0" presId="urn:microsoft.com/office/officeart/2018/2/layout/IconVerticalSolidList"/>
    <dgm:cxn modelId="{84437FB4-B108-41BF-BED0-76B4B0F844B7}" type="presParOf" srcId="{546B32AE-1FC6-4FDE-83A0-7BE71E799FF4}" destId="{B6B51C09-D3CD-4C76-9214-CEBD3B234D7A}" srcOrd="8" destOrd="0" presId="urn:microsoft.com/office/officeart/2018/2/layout/IconVerticalSolidList"/>
    <dgm:cxn modelId="{D37279B8-858A-4B1E-BD8D-9E773A2319A7}" type="presParOf" srcId="{B6B51C09-D3CD-4C76-9214-CEBD3B234D7A}" destId="{6A92ED42-59D6-4EE9-8C3C-991A4E5A0601}" srcOrd="0" destOrd="0" presId="urn:microsoft.com/office/officeart/2018/2/layout/IconVerticalSolidList"/>
    <dgm:cxn modelId="{F3527B19-3290-43DF-BCA2-BA130A6EA905}" type="presParOf" srcId="{B6B51C09-D3CD-4C76-9214-CEBD3B234D7A}" destId="{A2DBB5B7-5E8B-4300-B3E2-8A96DBE98AF9}" srcOrd="1" destOrd="0" presId="urn:microsoft.com/office/officeart/2018/2/layout/IconVerticalSolidList"/>
    <dgm:cxn modelId="{FBBA9E02-2A76-42B4-930C-8A90A0F575B8}" type="presParOf" srcId="{B6B51C09-D3CD-4C76-9214-CEBD3B234D7A}" destId="{6EECE70B-6E8C-44A0-B867-A82E3038801A}" srcOrd="2" destOrd="0" presId="urn:microsoft.com/office/officeart/2018/2/layout/IconVerticalSolidList"/>
    <dgm:cxn modelId="{64EC365E-5B9E-4ADA-9CDC-539D9403A010}" type="presParOf" srcId="{B6B51C09-D3CD-4C76-9214-CEBD3B234D7A}" destId="{978977D2-4D56-4D5E-9EBB-621691E528E9}" srcOrd="3" destOrd="0" presId="urn:microsoft.com/office/officeart/2018/2/layout/IconVerticalSolidList"/>
    <dgm:cxn modelId="{293BC2A7-0ECB-4055-9F86-CBF771A900C5}" type="presParOf" srcId="{546B32AE-1FC6-4FDE-83A0-7BE71E799FF4}" destId="{F09878D2-8748-41B9-ABB5-DAC7A010B272}" srcOrd="9" destOrd="0" presId="urn:microsoft.com/office/officeart/2018/2/layout/IconVerticalSolidList"/>
    <dgm:cxn modelId="{F51821EE-651D-4339-988F-29FF8F7A36E2}" type="presParOf" srcId="{546B32AE-1FC6-4FDE-83A0-7BE71E799FF4}" destId="{13202C03-8E23-43EC-93F1-0DAC7479A501}" srcOrd="10" destOrd="0" presId="urn:microsoft.com/office/officeart/2018/2/layout/IconVerticalSolidList"/>
    <dgm:cxn modelId="{6E6F6B6A-5F5D-49D8-8CBF-51BD26585697}" type="presParOf" srcId="{13202C03-8E23-43EC-93F1-0DAC7479A501}" destId="{856CFA5B-CF2F-4D60-8B73-0F12B4BCCAF9}" srcOrd="0" destOrd="0" presId="urn:microsoft.com/office/officeart/2018/2/layout/IconVerticalSolidList"/>
    <dgm:cxn modelId="{4AB3E69C-9F1A-4C06-A3CF-10B4A9BB5CE4}" type="presParOf" srcId="{13202C03-8E23-43EC-93F1-0DAC7479A501}" destId="{8885DBE0-D26D-4805-881B-2099B52448C9}" srcOrd="1" destOrd="0" presId="urn:microsoft.com/office/officeart/2018/2/layout/IconVerticalSolidList"/>
    <dgm:cxn modelId="{B46B9239-937C-4741-B601-18850C101798}" type="presParOf" srcId="{13202C03-8E23-43EC-93F1-0DAC7479A501}" destId="{A58C351C-E4E6-4286-BCD9-DBD684EC0AF2}" srcOrd="2" destOrd="0" presId="urn:microsoft.com/office/officeart/2018/2/layout/IconVerticalSolidList"/>
    <dgm:cxn modelId="{AEDDEA40-2719-48B6-81C8-51ECAFF6CC30}" type="presParOf" srcId="{13202C03-8E23-43EC-93F1-0DAC7479A501}" destId="{A6314C0C-C0A8-4493-A732-94E18FA6BACC}" srcOrd="3" destOrd="0" presId="urn:microsoft.com/office/officeart/2018/2/layout/IconVerticalSolidList"/>
    <dgm:cxn modelId="{21060E36-F3B7-4819-9B87-A2C080FA1D0C}" type="presParOf" srcId="{546B32AE-1FC6-4FDE-83A0-7BE71E799FF4}" destId="{5454BB91-68AA-425C-8907-F5B00350D12E}" srcOrd="11" destOrd="0" presId="urn:microsoft.com/office/officeart/2018/2/layout/IconVerticalSolidList"/>
    <dgm:cxn modelId="{0A4480AB-C046-40FD-A0A3-DC545681EA76}" type="presParOf" srcId="{546B32AE-1FC6-4FDE-83A0-7BE71E799FF4}" destId="{6D4994C7-3F03-44F8-B679-527FB1109DFC}" srcOrd="12" destOrd="0" presId="urn:microsoft.com/office/officeart/2018/2/layout/IconVerticalSolidList"/>
    <dgm:cxn modelId="{C1623575-1C2A-47A4-9143-7B561B5F2E5F}" type="presParOf" srcId="{6D4994C7-3F03-44F8-B679-527FB1109DFC}" destId="{15772770-D8C7-4690-AA46-78451AF7BC7C}" srcOrd="0" destOrd="0" presId="urn:microsoft.com/office/officeart/2018/2/layout/IconVerticalSolidList"/>
    <dgm:cxn modelId="{B293D4AD-D5CA-4A7D-A24E-CF2A6CDF6AB0}" type="presParOf" srcId="{6D4994C7-3F03-44F8-B679-527FB1109DFC}" destId="{7BAF91AE-B0F8-4D23-AD64-73BF8D9C1B13}" srcOrd="1" destOrd="0" presId="urn:microsoft.com/office/officeart/2018/2/layout/IconVerticalSolidList"/>
    <dgm:cxn modelId="{9473FA3F-CC6F-47A9-9CDA-0A56E6B1E9B6}" type="presParOf" srcId="{6D4994C7-3F03-44F8-B679-527FB1109DFC}" destId="{9AB92B1F-8C99-4E69-AAA0-AE3F6725A37F}" srcOrd="2" destOrd="0" presId="urn:microsoft.com/office/officeart/2018/2/layout/IconVerticalSolidList"/>
    <dgm:cxn modelId="{CD8D2DD0-FD37-4B33-883D-22AB2C6CA22C}" type="presParOf" srcId="{6D4994C7-3F03-44F8-B679-527FB1109DFC}" destId="{0707AE57-57F9-41D4-974E-0AAC90CE6DB4}" srcOrd="3" destOrd="0" presId="urn:microsoft.com/office/officeart/2018/2/layout/IconVerticalSolidList"/>
    <dgm:cxn modelId="{2D299DA1-6FF4-4F3E-B92A-B4226E6C684C}" type="presParOf" srcId="{546B32AE-1FC6-4FDE-83A0-7BE71E799FF4}" destId="{F55EF8E5-D833-4E79-88B3-86B056806CF6}" srcOrd="13" destOrd="0" presId="urn:microsoft.com/office/officeart/2018/2/layout/IconVerticalSolidList"/>
    <dgm:cxn modelId="{F51BDF91-513E-416B-A20B-472DD6E161F3}" type="presParOf" srcId="{546B32AE-1FC6-4FDE-83A0-7BE71E799FF4}" destId="{FA73051D-BD70-495F-BEC9-08B8F7BA5585}" srcOrd="14" destOrd="0" presId="urn:microsoft.com/office/officeart/2018/2/layout/IconVerticalSolidList"/>
    <dgm:cxn modelId="{2B507A56-F18B-4A8D-A031-018DD92E5047}" type="presParOf" srcId="{FA73051D-BD70-495F-BEC9-08B8F7BA5585}" destId="{2BC9ADA6-85F2-42A0-80B3-CB491E97D036}" srcOrd="0" destOrd="0" presId="urn:microsoft.com/office/officeart/2018/2/layout/IconVerticalSolidList"/>
    <dgm:cxn modelId="{6A967A34-4858-4332-8309-3191C776FA36}" type="presParOf" srcId="{FA73051D-BD70-495F-BEC9-08B8F7BA5585}" destId="{3FF54BB3-AB5E-4C44-8099-FC8A1C5D37B0}" srcOrd="1" destOrd="0" presId="urn:microsoft.com/office/officeart/2018/2/layout/IconVerticalSolidList"/>
    <dgm:cxn modelId="{6901CFEE-2A1A-4593-A9B2-C8CEF8DB16D3}" type="presParOf" srcId="{FA73051D-BD70-495F-BEC9-08B8F7BA5585}" destId="{03C0562F-6AD8-432F-AB81-896AE2A47C38}" srcOrd="2" destOrd="0" presId="urn:microsoft.com/office/officeart/2018/2/layout/IconVerticalSolidList"/>
    <dgm:cxn modelId="{C8C9B35A-0D5F-4DE5-B92C-C9CFE7AA8478}" type="presParOf" srcId="{FA73051D-BD70-495F-BEC9-08B8F7BA5585}" destId="{988AB3C5-7160-4CB7-8627-952C1C801349}" srcOrd="3" destOrd="0" presId="urn:microsoft.com/office/officeart/2018/2/layout/IconVerticalSolidList"/>
    <dgm:cxn modelId="{90A9EEBF-5F54-436A-A142-ED1C2C4AC520}" type="presParOf" srcId="{546B32AE-1FC6-4FDE-83A0-7BE71E799FF4}" destId="{D7ECE9E3-2E29-48DA-83A6-4FFC8A25B288}" srcOrd="15" destOrd="0" presId="urn:microsoft.com/office/officeart/2018/2/layout/IconVerticalSolidList"/>
    <dgm:cxn modelId="{410D89C8-9C84-4375-969E-2AC196EA4A00}" type="presParOf" srcId="{546B32AE-1FC6-4FDE-83A0-7BE71E799FF4}" destId="{3A381A9D-2F7A-4B48-9A29-536C6455123C}" srcOrd="16" destOrd="0" presId="urn:microsoft.com/office/officeart/2018/2/layout/IconVerticalSolidList"/>
    <dgm:cxn modelId="{A41670BD-2EB0-48F7-94F2-CD4895101359}" type="presParOf" srcId="{3A381A9D-2F7A-4B48-9A29-536C6455123C}" destId="{2DFF2860-89C3-4D69-BDD0-8081B7B630AA}" srcOrd="0" destOrd="0" presId="urn:microsoft.com/office/officeart/2018/2/layout/IconVerticalSolidList"/>
    <dgm:cxn modelId="{F0C4772C-5312-4DC7-AF83-539A2EB4B214}" type="presParOf" srcId="{3A381A9D-2F7A-4B48-9A29-536C6455123C}" destId="{39D3F11F-72BD-49B6-A907-1898C385E522}" srcOrd="1" destOrd="0" presId="urn:microsoft.com/office/officeart/2018/2/layout/IconVerticalSolidList"/>
    <dgm:cxn modelId="{CC1A52ED-079E-489D-88C5-FDD174A50CAC}" type="presParOf" srcId="{3A381A9D-2F7A-4B48-9A29-536C6455123C}" destId="{E9056835-17C6-4682-8D38-6BDF03E47B37}" srcOrd="2" destOrd="0" presId="urn:microsoft.com/office/officeart/2018/2/layout/IconVerticalSolidList"/>
    <dgm:cxn modelId="{43A43ECD-280E-46A3-8B02-3A9709BC28BA}" type="presParOf" srcId="{3A381A9D-2F7A-4B48-9A29-536C6455123C}" destId="{4838CFB1-278B-46A3-A04B-FC3B3B55B04A}" srcOrd="3" destOrd="0" presId="urn:microsoft.com/office/officeart/2018/2/layout/IconVerticalSolidList"/>
    <dgm:cxn modelId="{0482B369-E47D-4E3F-80C9-1CE064B3CDC4}" type="presParOf" srcId="{546B32AE-1FC6-4FDE-83A0-7BE71E799FF4}" destId="{F26D16F1-1A09-4A44-9BBF-CAE11463472F}" srcOrd="17" destOrd="0" presId="urn:microsoft.com/office/officeart/2018/2/layout/IconVerticalSolidList"/>
    <dgm:cxn modelId="{20CB10D1-FEB4-422D-92EC-D8B676BC50BB}" type="presParOf" srcId="{546B32AE-1FC6-4FDE-83A0-7BE71E799FF4}" destId="{CC5F5CB6-3C43-44C2-BE6E-77AD25A07D99}" srcOrd="18" destOrd="0" presId="urn:microsoft.com/office/officeart/2018/2/layout/IconVerticalSolidList"/>
    <dgm:cxn modelId="{B29E4625-AB3B-46FB-8CA7-0D2E65AC333F}" type="presParOf" srcId="{CC5F5CB6-3C43-44C2-BE6E-77AD25A07D99}" destId="{CBF7B0C6-5732-4B84-8930-8541804A656D}" srcOrd="0" destOrd="0" presId="urn:microsoft.com/office/officeart/2018/2/layout/IconVerticalSolidList"/>
    <dgm:cxn modelId="{55301DD0-7722-45B5-B5FC-3F57A1734DB9}" type="presParOf" srcId="{CC5F5CB6-3C43-44C2-BE6E-77AD25A07D99}" destId="{F3BCB91A-1B9B-4781-8667-1102A8FCB06A}" srcOrd="1" destOrd="0" presId="urn:microsoft.com/office/officeart/2018/2/layout/IconVerticalSolidList"/>
    <dgm:cxn modelId="{24C11143-D5A2-41F5-80B2-80591047885A}" type="presParOf" srcId="{CC5F5CB6-3C43-44C2-BE6E-77AD25A07D99}" destId="{A764326C-A2A3-48B6-A20F-B4CA443FC9AE}" srcOrd="2" destOrd="0" presId="urn:microsoft.com/office/officeart/2018/2/layout/IconVerticalSolidList"/>
    <dgm:cxn modelId="{AD23A929-3CCC-468D-BA66-C54AFA2E9127}" type="presParOf" srcId="{CC5F5CB6-3C43-44C2-BE6E-77AD25A07D99}" destId="{B3E74D63-BB74-488C-ADC6-8D94B526E045}" srcOrd="3" destOrd="0" presId="urn:microsoft.com/office/officeart/2018/2/layout/IconVerticalSolidList"/>
    <dgm:cxn modelId="{506DF941-4D2A-45FF-8513-36F4C9D9F5F5}" type="presParOf" srcId="{546B32AE-1FC6-4FDE-83A0-7BE71E799FF4}" destId="{0DA4DF2C-1166-45B3-8030-76D9839DB892}" srcOrd="19" destOrd="0" presId="urn:microsoft.com/office/officeart/2018/2/layout/IconVerticalSolidList"/>
    <dgm:cxn modelId="{D25F663D-CA16-4123-AA60-A2F10B0D4212}" type="presParOf" srcId="{546B32AE-1FC6-4FDE-83A0-7BE71E799FF4}" destId="{ED5B85D2-19E3-4EF0-8F7E-DD01491DDE90}" srcOrd="20" destOrd="0" presId="urn:microsoft.com/office/officeart/2018/2/layout/IconVerticalSolidList"/>
    <dgm:cxn modelId="{0E283184-AC6B-4C95-BFBA-0B35116AC841}" type="presParOf" srcId="{ED5B85D2-19E3-4EF0-8F7E-DD01491DDE90}" destId="{5F6049F3-65DA-4C63-835A-95A4ECABC0CA}" srcOrd="0" destOrd="0" presId="urn:microsoft.com/office/officeart/2018/2/layout/IconVerticalSolidList"/>
    <dgm:cxn modelId="{54E7FC14-6A22-4DDB-8411-3A00D781904B}" type="presParOf" srcId="{ED5B85D2-19E3-4EF0-8F7E-DD01491DDE90}" destId="{A9FD2FAA-168F-4393-B86C-7524EF5B3FE7}" srcOrd="1" destOrd="0" presId="urn:microsoft.com/office/officeart/2018/2/layout/IconVerticalSolidList"/>
    <dgm:cxn modelId="{000005B6-23A5-4C31-8241-00FDAAB13357}" type="presParOf" srcId="{ED5B85D2-19E3-4EF0-8F7E-DD01491DDE90}" destId="{E0F42311-7577-4045-90C0-4C0EF561F19C}" srcOrd="2" destOrd="0" presId="urn:microsoft.com/office/officeart/2018/2/layout/IconVerticalSolidList"/>
    <dgm:cxn modelId="{227CBA38-7609-4983-AAFC-B59C08779F22}" type="presParOf" srcId="{ED5B85D2-19E3-4EF0-8F7E-DD01491DDE90}" destId="{C06A1151-D436-49DE-851E-78E121B8D93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E11F02-8393-4076-98ED-DD680684A246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650D31-4872-471B-91F9-511E7374C95C}">
      <dgm:prSet/>
      <dgm:spPr>
        <a:solidFill>
          <a:srgbClr val="ADAC74"/>
        </a:solidFill>
      </dgm:spPr>
      <dgm:t>
        <a:bodyPr/>
        <a:lstStyle/>
        <a:p>
          <a:r>
            <a:rPr lang="en-US"/>
            <a:t>Vraag tijdig ondersteuning bij administratie of indien nodig (schuld) hulpverlening</a:t>
          </a:r>
          <a:endParaRPr lang="en-US" dirty="0"/>
        </a:p>
      </dgm:t>
    </dgm:pt>
    <dgm:pt modelId="{ACE336BE-69EC-4007-876A-ABA0B038B186}" type="parTrans" cxnId="{63DF52E9-0F0E-47E6-B885-8BD1A3B138C5}">
      <dgm:prSet/>
      <dgm:spPr/>
      <dgm:t>
        <a:bodyPr/>
        <a:lstStyle/>
        <a:p>
          <a:endParaRPr lang="en-US"/>
        </a:p>
      </dgm:t>
    </dgm:pt>
    <dgm:pt modelId="{F4E37E77-7BF1-46C4-92C5-E1E90C4E59E5}" type="sibTrans" cxnId="{63DF52E9-0F0E-47E6-B885-8BD1A3B138C5}">
      <dgm:prSet/>
      <dgm:spPr/>
      <dgm:t>
        <a:bodyPr/>
        <a:lstStyle/>
        <a:p>
          <a:endParaRPr lang="en-US"/>
        </a:p>
      </dgm:t>
    </dgm:pt>
    <dgm:pt modelId="{243F30B7-3FC8-436D-BF12-BB1689C2C88C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Overleg met verzekeraar wat mogelijk is in vergoeding aanvullende zorg</a:t>
          </a:r>
          <a:endParaRPr lang="en-US" dirty="0"/>
        </a:p>
      </dgm:t>
    </dgm:pt>
    <dgm:pt modelId="{C27F9237-64FF-48C4-90B6-17C9BFDEAFEA}" type="parTrans" cxnId="{3522DD4D-1D92-473B-9A66-7AE8815AA8EE}">
      <dgm:prSet/>
      <dgm:spPr/>
      <dgm:t>
        <a:bodyPr/>
        <a:lstStyle/>
        <a:p>
          <a:endParaRPr lang="en-US"/>
        </a:p>
      </dgm:t>
    </dgm:pt>
    <dgm:pt modelId="{9C70B997-1C28-4F89-A2A0-58F6DD442869}" type="sibTrans" cxnId="{3522DD4D-1D92-473B-9A66-7AE8815AA8EE}">
      <dgm:prSet/>
      <dgm:spPr/>
      <dgm:t>
        <a:bodyPr/>
        <a:lstStyle/>
        <a:p>
          <a:endParaRPr lang="en-US"/>
        </a:p>
      </dgm:t>
    </dgm:pt>
    <dgm:pt modelId="{D42CDEA3-B182-48E4-96D3-49F44C7FB410}">
      <dgm:prSet/>
      <dgm:spPr>
        <a:solidFill>
          <a:srgbClr val="ADAC74"/>
        </a:solidFill>
      </dgm:spPr>
      <dgm:t>
        <a:bodyPr/>
        <a:lstStyle/>
        <a:p>
          <a:r>
            <a:rPr lang="nl-NL"/>
            <a:t>Budgetteer je zorgkosten en betaal eigen risico in de maandelijkse kosten (scheelt zorgen)</a:t>
          </a:r>
          <a:endParaRPr lang="en-US" dirty="0"/>
        </a:p>
      </dgm:t>
    </dgm:pt>
    <dgm:pt modelId="{22527824-D8A4-4F10-A800-F84C4F537923}" type="parTrans" cxnId="{3020781A-C42D-4DFF-AE45-1E1257974B69}">
      <dgm:prSet/>
      <dgm:spPr/>
      <dgm:t>
        <a:bodyPr/>
        <a:lstStyle/>
        <a:p>
          <a:endParaRPr lang="en-US"/>
        </a:p>
      </dgm:t>
    </dgm:pt>
    <dgm:pt modelId="{B0C4D350-8694-4B75-AB17-214DD43C9ECB}" type="sibTrans" cxnId="{3020781A-C42D-4DFF-AE45-1E1257974B69}">
      <dgm:prSet/>
      <dgm:spPr/>
      <dgm:t>
        <a:bodyPr/>
        <a:lstStyle/>
        <a:p>
          <a:endParaRPr lang="en-US"/>
        </a:p>
      </dgm:t>
    </dgm:pt>
    <dgm:pt modelId="{CB87B3EC-FBD7-4FAC-907B-BEE4A6ED1C4C}">
      <dgm:prSet/>
      <dgm:spPr>
        <a:solidFill>
          <a:srgbClr val="ADAC74"/>
        </a:solidFill>
      </dgm:spPr>
      <dgm:t>
        <a:bodyPr/>
        <a:lstStyle/>
        <a:p>
          <a:endParaRPr lang="en-US" dirty="0"/>
        </a:p>
      </dgm:t>
    </dgm:pt>
    <dgm:pt modelId="{CCB70357-36A1-4062-A7C4-5046FA7DFFE4}" type="parTrans" cxnId="{3973E4E9-1B72-47AE-8D07-B94E67D9D846}">
      <dgm:prSet/>
      <dgm:spPr/>
      <dgm:t>
        <a:bodyPr/>
        <a:lstStyle/>
        <a:p>
          <a:endParaRPr lang="en-US"/>
        </a:p>
      </dgm:t>
    </dgm:pt>
    <dgm:pt modelId="{241477B7-4C2C-4C6D-98B4-E13B2B931CF2}" type="sibTrans" cxnId="{3973E4E9-1B72-47AE-8D07-B94E67D9D846}">
      <dgm:prSet/>
      <dgm:spPr/>
      <dgm:t>
        <a:bodyPr/>
        <a:lstStyle/>
        <a:p>
          <a:endParaRPr lang="en-US"/>
        </a:p>
      </dgm:t>
    </dgm:pt>
    <dgm:pt modelId="{E0085546-DCFE-4356-9CA6-D881527898D9}">
      <dgm:prSet/>
      <dgm:spPr>
        <a:solidFill>
          <a:srgbClr val="ADAC74"/>
        </a:solidFill>
      </dgm:spPr>
      <dgm:t>
        <a:bodyPr/>
        <a:lstStyle/>
        <a:p>
          <a:r>
            <a:rPr lang="nl-NL"/>
            <a:t>Inventariseer op welk vlak van bestaanszekerheid je “armoede” hebt om inzicht te krijgen en keuzes te maken</a:t>
          </a:r>
          <a:endParaRPr lang="en-US" dirty="0"/>
        </a:p>
      </dgm:t>
    </dgm:pt>
    <dgm:pt modelId="{781F19F0-5E5D-4330-8E4E-29A862799EED}" type="parTrans" cxnId="{D6101A04-33F8-4DA6-BE8E-A77587FEB5F1}">
      <dgm:prSet/>
      <dgm:spPr/>
      <dgm:t>
        <a:bodyPr/>
        <a:lstStyle/>
        <a:p>
          <a:endParaRPr lang="en-US"/>
        </a:p>
      </dgm:t>
    </dgm:pt>
    <dgm:pt modelId="{4164178D-6976-468F-992F-896699435A15}" type="sibTrans" cxnId="{D6101A04-33F8-4DA6-BE8E-A77587FEB5F1}">
      <dgm:prSet/>
      <dgm:spPr/>
      <dgm:t>
        <a:bodyPr/>
        <a:lstStyle/>
        <a:p>
          <a:endParaRPr lang="en-US"/>
        </a:p>
      </dgm:t>
    </dgm:pt>
    <dgm:pt modelId="{DBB4C2DD-0532-4FC5-92E2-7F03688EF14F}">
      <dgm:prSet/>
      <dgm:spPr>
        <a:solidFill>
          <a:srgbClr val="ADAC74"/>
        </a:solidFill>
      </dgm:spPr>
      <dgm:t>
        <a:bodyPr/>
        <a:lstStyle/>
        <a:p>
          <a:endParaRPr lang="en-US" dirty="0"/>
        </a:p>
      </dgm:t>
    </dgm:pt>
    <dgm:pt modelId="{8442AB2C-16C2-47A6-AF12-D04E42A5E69A}" type="parTrans" cxnId="{D32A0DE6-BE75-4FA8-A0A2-1A81D44447BA}">
      <dgm:prSet/>
      <dgm:spPr/>
      <dgm:t>
        <a:bodyPr/>
        <a:lstStyle/>
        <a:p>
          <a:endParaRPr lang="en-US"/>
        </a:p>
      </dgm:t>
    </dgm:pt>
    <dgm:pt modelId="{87314560-8A6B-448B-A6E8-9D03787F408A}" type="sibTrans" cxnId="{D32A0DE6-BE75-4FA8-A0A2-1A81D44447BA}">
      <dgm:prSet/>
      <dgm:spPr/>
      <dgm:t>
        <a:bodyPr/>
        <a:lstStyle/>
        <a:p>
          <a:endParaRPr lang="en-US"/>
        </a:p>
      </dgm:t>
    </dgm:pt>
    <dgm:pt modelId="{3A72B7EF-4EFB-4CDD-8545-34D9AE6163A1}">
      <dgm:prSet/>
      <dgm:spPr>
        <a:solidFill>
          <a:srgbClr val="ADAC74"/>
        </a:solidFill>
      </dgm:spPr>
      <dgm:t>
        <a:bodyPr/>
        <a:lstStyle/>
        <a:p>
          <a:endParaRPr lang="en-US" dirty="0"/>
        </a:p>
      </dgm:t>
    </dgm:pt>
    <dgm:pt modelId="{F32D1822-11D6-43AD-836A-8587C0359074}" type="parTrans" cxnId="{E5B2ADF5-93C0-4C56-A724-61A422BC0213}">
      <dgm:prSet/>
      <dgm:spPr/>
      <dgm:t>
        <a:bodyPr/>
        <a:lstStyle/>
        <a:p>
          <a:endParaRPr lang="en-US"/>
        </a:p>
      </dgm:t>
    </dgm:pt>
    <dgm:pt modelId="{BBF7BE75-B4ED-40AE-B69A-9A884E5B40E1}" type="sibTrans" cxnId="{E5B2ADF5-93C0-4C56-A724-61A422BC0213}">
      <dgm:prSet/>
      <dgm:spPr/>
      <dgm:t>
        <a:bodyPr/>
        <a:lstStyle/>
        <a:p>
          <a:endParaRPr lang="en-US"/>
        </a:p>
      </dgm:t>
    </dgm:pt>
    <dgm:pt modelId="{C7A4164A-0A85-4916-9C42-E935583A357C}">
      <dgm:prSet/>
      <dgm:spPr>
        <a:solidFill>
          <a:srgbClr val="ADAC74"/>
        </a:solidFill>
      </dgm:spPr>
      <dgm:t>
        <a:bodyPr/>
        <a:lstStyle/>
        <a:p>
          <a:endParaRPr lang="en-US" dirty="0"/>
        </a:p>
      </dgm:t>
    </dgm:pt>
    <dgm:pt modelId="{9D0750ED-D613-4759-B094-0D85DE73D26C}" type="parTrans" cxnId="{BF2DBA84-30B5-4E7B-89FD-66DF2A8F21E1}">
      <dgm:prSet/>
      <dgm:spPr/>
      <dgm:t>
        <a:bodyPr/>
        <a:lstStyle/>
        <a:p>
          <a:endParaRPr lang="en-US"/>
        </a:p>
      </dgm:t>
    </dgm:pt>
    <dgm:pt modelId="{1A54770D-1DBF-4724-83BB-18A7B2ED46FD}" type="sibTrans" cxnId="{BF2DBA84-30B5-4E7B-89FD-66DF2A8F21E1}">
      <dgm:prSet/>
      <dgm:spPr/>
      <dgm:t>
        <a:bodyPr/>
        <a:lstStyle/>
        <a:p>
          <a:endParaRPr lang="en-US"/>
        </a:p>
      </dgm:t>
    </dgm:pt>
    <dgm:pt modelId="{11F73223-F1AB-4688-9401-C6BB2F2E8463}">
      <dgm:prSet/>
      <dgm:spPr>
        <a:solidFill>
          <a:srgbClr val="ADAC74"/>
        </a:solidFill>
      </dgm:spPr>
      <dgm:t>
        <a:bodyPr/>
        <a:lstStyle/>
        <a:p>
          <a:endParaRPr lang="en-US" dirty="0"/>
        </a:p>
      </dgm:t>
    </dgm:pt>
    <dgm:pt modelId="{E3C2B818-C195-4683-9951-0BB7AEEB1F34}" type="parTrans" cxnId="{0E571960-DE01-47B1-9068-1A38B05A9B42}">
      <dgm:prSet/>
      <dgm:spPr/>
      <dgm:t>
        <a:bodyPr/>
        <a:lstStyle/>
        <a:p>
          <a:endParaRPr lang="en-US"/>
        </a:p>
      </dgm:t>
    </dgm:pt>
    <dgm:pt modelId="{C2C4F733-6C09-4A97-BA7E-6595F3A8080F}" type="sibTrans" cxnId="{0E571960-DE01-47B1-9068-1A38B05A9B42}">
      <dgm:prSet/>
      <dgm:spPr/>
      <dgm:t>
        <a:bodyPr/>
        <a:lstStyle/>
        <a:p>
          <a:endParaRPr lang="en-US"/>
        </a:p>
      </dgm:t>
    </dgm:pt>
    <dgm:pt modelId="{4A055436-4EAB-4AC0-8EF5-AF02A360B5F7}" type="pres">
      <dgm:prSet presAssocID="{77E11F02-8393-4076-98ED-DD680684A246}" presName="diagram" presStyleCnt="0">
        <dgm:presLayoutVars>
          <dgm:dir/>
          <dgm:resizeHandles val="exact"/>
        </dgm:presLayoutVars>
      </dgm:prSet>
      <dgm:spPr/>
    </dgm:pt>
    <dgm:pt modelId="{DEDB7910-5E39-4991-B074-66E6DBC8E73A}" type="pres">
      <dgm:prSet presAssocID="{AA650D31-4872-471B-91F9-511E7374C95C}" presName="node" presStyleLbl="node1" presStyleIdx="0" presStyleCnt="7">
        <dgm:presLayoutVars>
          <dgm:bulletEnabled val="1"/>
        </dgm:presLayoutVars>
      </dgm:prSet>
      <dgm:spPr/>
    </dgm:pt>
    <dgm:pt modelId="{56A930EC-E8DB-42C3-8D83-922810218092}" type="pres">
      <dgm:prSet presAssocID="{F4E37E77-7BF1-46C4-92C5-E1E90C4E59E5}" presName="sibTrans" presStyleCnt="0"/>
      <dgm:spPr/>
    </dgm:pt>
    <dgm:pt modelId="{DD581A16-0CF1-4E6C-809D-4901185F3D8A}" type="pres">
      <dgm:prSet presAssocID="{243F30B7-3FC8-436D-BF12-BB1689C2C88C}" presName="node" presStyleLbl="node1" presStyleIdx="1" presStyleCnt="7">
        <dgm:presLayoutVars>
          <dgm:bulletEnabled val="1"/>
        </dgm:presLayoutVars>
      </dgm:prSet>
      <dgm:spPr/>
    </dgm:pt>
    <dgm:pt modelId="{D26967AB-CA36-496B-A2F3-79EE6EAFF7CC}" type="pres">
      <dgm:prSet presAssocID="{9C70B997-1C28-4F89-A2A0-58F6DD442869}" presName="sibTrans" presStyleCnt="0"/>
      <dgm:spPr/>
    </dgm:pt>
    <dgm:pt modelId="{B83FB4E3-CC04-45E1-AED1-3BDA556942FB}" type="pres">
      <dgm:prSet presAssocID="{D42CDEA3-B182-48E4-96D3-49F44C7FB410}" presName="node" presStyleLbl="node1" presStyleIdx="2" presStyleCnt="7">
        <dgm:presLayoutVars>
          <dgm:bulletEnabled val="1"/>
        </dgm:presLayoutVars>
      </dgm:prSet>
      <dgm:spPr/>
    </dgm:pt>
    <dgm:pt modelId="{327B794A-B4B8-43F4-9595-77AD2159482C}" type="pres">
      <dgm:prSet presAssocID="{B0C4D350-8694-4B75-AB17-214DD43C9ECB}" presName="sibTrans" presStyleCnt="0"/>
      <dgm:spPr/>
    </dgm:pt>
    <dgm:pt modelId="{87B4FCB5-77D7-4E42-8E4B-075ED4FA905B}" type="pres">
      <dgm:prSet presAssocID="{E0085546-DCFE-4356-9CA6-D881527898D9}" presName="node" presStyleLbl="node1" presStyleIdx="3" presStyleCnt="7">
        <dgm:presLayoutVars>
          <dgm:bulletEnabled val="1"/>
        </dgm:presLayoutVars>
      </dgm:prSet>
      <dgm:spPr/>
    </dgm:pt>
    <dgm:pt modelId="{ECE699E7-BBE2-4684-9B43-A102474E27F5}" type="pres">
      <dgm:prSet presAssocID="{4164178D-6976-468F-992F-896699435A15}" presName="sibTrans" presStyleCnt="0"/>
      <dgm:spPr/>
    </dgm:pt>
    <dgm:pt modelId="{0493AB3C-FD92-47A0-B0FF-D9CC86E29E8F}" type="pres">
      <dgm:prSet presAssocID="{DBB4C2DD-0532-4FC5-92E2-7F03688EF14F}" presName="node" presStyleLbl="node1" presStyleIdx="4" presStyleCnt="7">
        <dgm:presLayoutVars>
          <dgm:bulletEnabled val="1"/>
        </dgm:presLayoutVars>
      </dgm:prSet>
      <dgm:spPr/>
    </dgm:pt>
    <dgm:pt modelId="{4F2996F8-21C6-4961-B967-135C4D0D054A}" type="pres">
      <dgm:prSet presAssocID="{87314560-8A6B-448B-A6E8-9D03787F408A}" presName="sibTrans" presStyleCnt="0"/>
      <dgm:spPr/>
    </dgm:pt>
    <dgm:pt modelId="{90494A49-068F-4AD4-B7E7-65F215B844C0}" type="pres">
      <dgm:prSet presAssocID="{3A72B7EF-4EFB-4CDD-8545-34D9AE6163A1}" presName="node" presStyleLbl="node1" presStyleIdx="5" presStyleCnt="7">
        <dgm:presLayoutVars>
          <dgm:bulletEnabled val="1"/>
        </dgm:presLayoutVars>
      </dgm:prSet>
      <dgm:spPr/>
    </dgm:pt>
    <dgm:pt modelId="{D1FD5C96-4DB5-4DDC-8482-E86F6B471FE2}" type="pres">
      <dgm:prSet presAssocID="{BBF7BE75-B4ED-40AE-B69A-9A884E5B40E1}" presName="sibTrans" presStyleCnt="0"/>
      <dgm:spPr/>
    </dgm:pt>
    <dgm:pt modelId="{C84D48A0-5D6A-4AB8-8F50-2E0BE4BA7891}" type="pres">
      <dgm:prSet presAssocID="{11F73223-F1AB-4688-9401-C6BB2F2E8463}" presName="node" presStyleLbl="node1" presStyleIdx="6" presStyleCnt="7">
        <dgm:presLayoutVars>
          <dgm:bulletEnabled val="1"/>
        </dgm:presLayoutVars>
      </dgm:prSet>
      <dgm:spPr/>
    </dgm:pt>
  </dgm:ptLst>
  <dgm:cxnLst>
    <dgm:cxn modelId="{D6101A04-33F8-4DA6-BE8E-A77587FEB5F1}" srcId="{77E11F02-8393-4076-98ED-DD680684A246}" destId="{E0085546-DCFE-4356-9CA6-D881527898D9}" srcOrd="3" destOrd="0" parTransId="{781F19F0-5E5D-4330-8E4E-29A862799EED}" sibTransId="{4164178D-6976-468F-992F-896699435A15}"/>
    <dgm:cxn modelId="{51398507-C10C-4C3F-8B86-A5CAFC2377C3}" type="presOf" srcId="{CB87B3EC-FBD7-4FAC-907B-BEE4A6ED1C4C}" destId="{B83FB4E3-CC04-45E1-AED1-3BDA556942FB}" srcOrd="0" destOrd="1" presId="urn:microsoft.com/office/officeart/2005/8/layout/default"/>
    <dgm:cxn modelId="{9C879F0C-7D80-4291-8182-F01907B1BFF3}" type="presOf" srcId="{3A72B7EF-4EFB-4CDD-8545-34D9AE6163A1}" destId="{90494A49-068F-4AD4-B7E7-65F215B844C0}" srcOrd="0" destOrd="0" presId="urn:microsoft.com/office/officeart/2005/8/layout/default"/>
    <dgm:cxn modelId="{3020781A-C42D-4DFF-AE45-1E1257974B69}" srcId="{77E11F02-8393-4076-98ED-DD680684A246}" destId="{D42CDEA3-B182-48E4-96D3-49F44C7FB410}" srcOrd="2" destOrd="0" parTransId="{22527824-D8A4-4F10-A800-F84C4F537923}" sibTransId="{B0C4D350-8694-4B75-AB17-214DD43C9ECB}"/>
    <dgm:cxn modelId="{50487638-CC93-4305-A3D0-781F860C234E}" type="presOf" srcId="{D42CDEA3-B182-48E4-96D3-49F44C7FB410}" destId="{B83FB4E3-CC04-45E1-AED1-3BDA556942FB}" srcOrd="0" destOrd="0" presId="urn:microsoft.com/office/officeart/2005/8/layout/default"/>
    <dgm:cxn modelId="{3522DD4D-1D92-473B-9A66-7AE8815AA8EE}" srcId="{77E11F02-8393-4076-98ED-DD680684A246}" destId="{243F30B7-3FC8-436D-BF12-BB1689C2C88C}" srcOrd="1" destOrd="0" parTransId="{C27F9237-64FF-48C4-90B6-17C9BFDEAFEA}" sibTransId="{9C70B997-1C28-4F89-A2A0-58F6DD442869}"/>
    <dgm:cxn modelId="{A5ECDC54-3CE0-4889-99E6-24BB00635414}" type="presOf" srcId="{AA650D31-4872-471B-91F9-511E7374C95C}" destId="{DEDB7910-5E39-4991-B074-66E6DBC8E73A}" srcOrd="0" destOrd="0" presId="urn:microsoft.com/office/officeart/2005/8/layout/default"/>
    <dgm:cxn modelId="{BFFD3B5A-E3EC-4FA5-823B-F7C6958348F1}" type="presOf" srcId="{DBB4C2DD-0532-4FC5-92E2-7F03688EF14F}" destId="{0493AB3C-FD92-47A0-B0FF-D9CC86E29E8F}" srcOrd="0" destOrd="0" presId="urn:microsoft.com/office/officeart/2005/8/layout/default"/>
    <dgm:cxn modelId="{1D1EFD5A-9152-491F-ACF4-CC7DEE4E718A}" type="presOf" srcId="{77E11F02-8393-4076-98ED-DD680684A246}" destId="{4A055436-4EAB-4AC0-8EF5-AF02A360B5F7}" srcOrd="0" destOrd="0" presId="urn:microsoft.com/office/officeart/2005/8/layout/default"/>
    <dgm:cxn modelId="{0E571960-DE01-47B1-9068-1A38B05A9B42}" srcId="{77E11F02-8393-4076-98ED-DD680684A246}" destId="{11F73223-F1AB-4688-9401-C6BB2F2E8463}" srcOrd="6" destOrd="0" parTransId="{E3C2B818-C195-4683-9951-0BB7AEEB1F34}" sibTransId="{C2C4F733-6C09-4A97-BA7E-6595F3A8080F}"/>
    <dgm:cxn modelId="{97FE8D6C-CD14-4767-B96E-917D06BC9CDC}" type="presOf" srcId="{E0085546-DCFE-4356-9CA6-D881527898D9}" destId="{87B4FCB5-77D7-4E42-8E4B-075ED4FA905B}" srcOrd="0" destOrd="0" presId="urn:microsoft.com/office/officeart/2005/8/layout/default"/>
    <dgm:cxn modelId="{BF2DBA84-30B5-4E7B-89FD-66DF2A8F21E1}" srcId="{3A72B7EF-4EFB-4CDD-8545-34D9AE6163A1}" destId="{C7A4164A-0A85-4916-9C42-E935583A357C}" srcOrd="0" destOrd="0" parTransId="{9D0750ED-D613-4759-B094-0D85DE73D26C}" sibTransId="{1A54770D-1DBF-4724-83BB-18A7B2ED46FD}"/>
    <dgm:cxn modelId="{811B7AB6-64FF-4252-81E8-59926EF4127A}" type="presOf" srcId="{243F30B7-3FC8-436D-BF12-BB1689C2C88C}" destId="{DD581A16-0CF1-4E6C-809D-4901185F3D8A}" srcOrd="0" destOrd="0" presId="urn:microsoft.com/office/officeart/2005/8/layout/default"/>
    <dgm:cxn modelId="{4ECF36D2-451C-4B4A-88ED-7C5698933EF7}" type="presOf" srcId="{11F73223-F1AB-4688-9401-C6BB2F2E8463}" destId="{C84D48A0-5D6A-4AB8-8F50-2E0BE4BA7891}" srcOrd="0" destOrd="0" presId="urn:microsoft.com/office/officeart/2005/8/layout/default"/>
    <dgm:cxn modelId="{D32A0DE6-BE75-4FA8-A0A2-1A81D44447BA}" srcId="{77E11F02-8393-4076-98ED-DD680684A246}" destId="{DBB4C2DD-0532-4FC5-92E2-7F03688EF14F}" srcOrd="4" destOrd="0" parTransId="{8442AB2C-16C2-47A6-AF12-D04E42A5E69A}" sibTransId="{87314560-8A6B-448B-A6E8-9D03787F408A}"/>
    <dgm:cxn modelId="{63DF52E9-0F0E-47E6-B885-8BD1A3B138C5}" srcId="{77E11F02-8393-4076-98ED-DD680684A246}" destId="{AA650D31-4872-471B-91F9-511E7374C95C}" srcOrd="0" destOrd="0" parTransId="{ACE336BE-69EC-4007-876A-ABA0B038B186}" sibTransId="{F4E37E77-7BF1-46C4-92C5-E1E90C4E59E5}"/>
    <dgm:cxn modelId="{3973E4E9-1B72-47AE-8D07-B94E67D9D846}" srcId="{D42CDEA3-B182-48E4-96D3-49F44C7FB410}" destId="{CB87B3EC-FBD7-4FAC-907B-BEE4A6ED1C4C}" srcOrd="0" destOrd="0" parTransId="{CCB70357-36A1-4062-A7C4-5046FA7DFFE4}" sibTransId="{241477B7-4C2C-4C6D-98B4-E13B2B931CF2}"/>
    <dgm:cxn modelId="{E5B2ADF5-93C0-4C56-A724-61A422BC0213}" srcId="{77E11F02-8393-4076-98ED-DD680684A246}" destId="{3A72B7EF-4EFB-4CDD-8545-34D9AE6163A1}" srcOrd="5" destOrd="0" parTransId="{F32D1822-11D6-43AD-836A-8587C0359074}" sibTransId="{BBF7BE75-B4ED-40AE-B69A-9A884E5B40E1}"/>
    <dgm:cxn modelId="{C0D130FB-B617-4FDD-8B71-6F55ECC2737D}" type="presOf" srcId="{C7A4164A-0A85-4916-9C42-E935583A357C}" destId="{90494A49-068F-4AD4-B7E7-65F215B844C0}" srcOrd="0" destOrd="1" presId="urn:microsoft.com/office/officeart/2005/8/layout/default"/>
    <dgm:cxn modelId="{F8B59950-F195-4073-AE70-D91F8F5C1E0F}" type="presParOf" srcId="{4A055436-4EAB-4AC0-8EF5-AF02A360B5F7}" destId="{DEDB7910-5E39-4991-B074-66E6DBC8E73A}" srcOrd="0" destOrd="0" presId="urn:microsoft.com/office/officeart/2005/8/layout/default"/>
    <dgm:cxn modelId="{DB3DCEC6-BC21-40AE-AC74-AFC090EAD9FA}" type="presParOf" srcId="{4A055436-4EAB-4AC0-8EF5-AF02A360B5F7}" destId="{56A930EC-E8DB-42C3-8D83-922810218092}" srcOrd="1" destOrd="0" presId="urn:microsoft.com/office/officeart/2005/8/layout/default"/>
    <dgm:cxn modelId="{B68C9A18-910A-4A24-84D2-5E75DDE0953F}" type="presParOf" srcId="{4A055436-4EAB-4AC0-8EF5-AF02A360B5F7}" destId="{DD581A16-0CF1-4E6C-809D-4901185F3D8A}" srcOrd="2" destOrd="0" presId="urn:microsoft.com/office/officeart/2005/8/layout/default"/>
    <dgm:cxn modelId="{417C8126-A3FC-4493-8E3B-348C666BFF11}" type="presParOf" srcId="{4A055436-4EAB-4AC0-8EF5-AF02A360B5F7}" destId="{D26967AB-CA36-496B-A2F3-79EE6EAFF7CC}" srcOrd="3" destOrd="0" presId="urn:microsoft.com/office/officeart/2005/8/layout/default"/>
    <dgm:cxn modelId="{48B69D10-5350-4474-A8D7-9C9114F98346}" type="presParOf" srcId="{4A055436-4EAB-4AC0-8EF5-AF02A360B5F7}" destId="{B83FB4E3-CC04-45E1-AED1-3BDA556942FB}" srcOrd="4" destOrd="0" presId="urn:microsoft.com/office/officeart/2005/8/layout/default"/>
    <dgm:cxn modelId="{D0437998-0ABF-47E5-8EDA-38B32FE1F03A}" type="presParOf" srcId="{4A055436-4EAB-4AC0-8EF5-AF02A360B5F7}" destId="{327B794A-B4B8-43F4-9595-77AD2159482C}" srcOrd="5" destOrd="0" presId="urn:microsoft.com/office/officeart/2005/8/layout/default"/>
    <dgm:cxn modelId="{0B6D5F77-A6D5-4A97-8EE8-F555EA6AB3E9}" type="presParOf" srcId="{4A055436-4EAB-4AC0-8EF5-AF02A360B5F7}" destId="{87B4FCB5-77D7-4E42-8E4B-075ED4FA905B}" srcOrd="6" destOrd="0" presId="urn:microsoft.com/office/officeart/2005/8/layout/default"/>
    <dgm:cxn modelId="{46D5709A-FD1E-461D-8D7D-7F0FCAB343B4}" type="presParOf" srcId="{4A055436-4EAB-4AC0-8EF5-AF02A360B5F7}" destId="{ECE699E7-BBE2-4684-9B43-A102474E27F5}" srcOrd="7" destOrd="0" presId="urn:microsoft.com/office/officeart/2005/8/layout/default"/>
    <dgm:cxn modelId="{DD973344-62C8-451B-A138-822C2DA3D6F4}" type="presParOf" srcId="{4A055436-4EAB-4AC0-8EF5-AF02A360B5F7}" destId="{0493AB3C-FD92-47A0-B0FF-D9CC86E29E8F}" srcOrd="8" destOrd="0" presId="urn:microsoft.com/office/officeart/2005/8/layout/default"/>
    <dgm:cxn modelId="{2158CC67-7C45-46AB-911F-FE1D5DBA4E63}" type="presParOf" srcId="{4A055436-4EAB-4AC0-8EF5-AF02A360B5F7}" destId="{4F2996F8-21C6-4961-B967-135C4D0D054A}" srcOrd="9" destOrd="0" presId="urn:microsoft.com/office/officeart/2005/8/layout/default"/>
    <dgm:cxn modelId="{4F13FD05-68EE-4C58-9FBB-DF65545F329D}" type="presParOf" srcId="{4A055436-4EAB-4AC0-8EF5-AF02A360B5F7}" destId="{90494A49-068F-4AD4-B7E7-65F215B844C0}" srcOrd="10" destOrd="0" presId="urn:microsoft.com/office/officeart/2005/8/layout/default"/>
    <dgm:cxn modelId="{1FC7D240-A18B-4A3F-90FA-C9FBCFACDAB6}" type="presParOf" srcId="{4A055436-4EAB-4AC0-8EF5-AF02A360B5F7}" destId="{D1FD5C96-4DB5-4DDC-8482-E86F6B471FE2}" srcOrd="11" destOrd="0" presId="urn:microsoft.com/office/officeart/2005/8/layout/default"/>
    <dgm:cxn modelId="{D293E198-6132-4A76-BFC7-25FB66C1C5C5}" type="presParOf" srcId="{4A055436-4EAB-4AC0-8EF5-AF02A360B5F7}" destId="{C84D48A0-5D6A-4AB8-8F50-2E0BE4BA7891}" srcOrd="12" destOrd="0" presId="urn:microsoft.com/office/officeart/2005/8/layout/default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FC8575E-668E-4BAD-9B35-34079294B9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02EE9C-8B08-4FEA-8241-4ED21FF07F49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Vragenlijst professionals – </a:t>
          </a:r>
          <a:r>
            <a:rPr lang="nl-NL" i="1" dirty="0"/>
            <a:t>Update analyse en preliminaire kwalitatieve uitkomsten</a:t>
          </a:r>
          <a:endParaRPr lang="en-US" dirty="0"/>
        </a:p>
      </dgm:t>
    </dgm:pt>
    <dgm:pt modelId="{968579C4-7790-46ED-9D3D-FF5D2116F2F7}" type="parTrans" cxnId="{8A4E9C97-6702-4C2C-AECE-FEF42EBE0FA2}">
      <dgm:prSet/>
      <dgm:spPr/>
      <dgm:t>
        <a:bodyPr/>
        <a:lstStyle/>
        <a:p>
          <a:endParaRPr lang="en-US"/>
        </a:p>
      </dgm:t>
    </dgm:pt>
    <dgm:pt modelId="{A81E4390-3538-4654-9A33-BE1740FF4852}" type="sibTrans" cxnId="{8A4E9C97-6702-4C2C-AECE-FEF42EBE0FA2}">
      <dgm:prSet/>
      <dgm:spPr/>
      <dgm:t>
        <a:bodyPr/>
        <a:lstStyle/>
        <a:p>
          <a:endParaRPr lang="en-US"/>
        </a:p>
      </dgm:t>
    </dgm:pt>
    <dgm:pt modelId="{F3867036-51F4-4D51-84B8-A00D4F12F62F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Gebruik zelfonderzoek op platform gezond leven met kanker</a:t>
          </a:r>
          <a:endParaRPr lang="en-US" dirty="0"/>
        </a:p>
      </dgm:t>
    </dgm:pt>
    <dgm:pt modelId="{632582BD-B960-4265-AA9F-070A102EB7A8}" type="parTrans" cxnId="{D7750FF5-FEDF-4341-9609-8F7A993E00C8}">
      <dgm:prSet/>
      <dgm:spPr/>
      <dgm:t>
        <a:bodyPr/>
        <a:lstStyle/>
        <a:p>
          <a:endParaRPr lang="en-US"/>
        </a:p>
      </dgm:t>
    </dgm:pt>
    <dgm:pt modelId="{A2841612-0A27-43A6-A43D-F4AE16493985}" type="sibTrans" cxnId="{D7750FF5-FEDF-4341-9609-8F7A993E00C8}">
      <dgm:prSet/>
      <dgm:spPr/>
      <dgm:t>
        <a:bodyPr/>
        <a:lstStyle/>
        <a:p>
          <a:endParaRPr lang="en-US"/>
        </a:p>
      </dgm:t>
    </dgm:pt>
    <dgm:pt modelId="{C9C4C7E1-B9DF-45AC-BC19-9D6ED31A3E66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Literatuurstudie: December artikel bestaanszekerheid</a:t>
          </a:r>
          <a:endParaRPr lang="en-US" dirty="0"/>
        </a:p>
      </dgm:t>
    </dgm:pt>
    <dgm:pt modelId="{2F44DD9D-73AC-4C10-8620-779D6D68D0AF}" type="parTrans" cxnId="{A082A218-ABE1-473A-A813-180B124BD262}">
      <dgm:prSet/>
      <dgm:spPr/>
      <dgm:t>
        <a:bodyPr/>
        <a:lstStyle/>
        <a:p>
          <a:endParaRPr lang="en-US"/>
        </a:p>
      </dgm:t>
    </dgm:pt>
    <dgm:pt modelId="{C674277C-958C-49AB-ABAE-17928C09CAD8}" type="sibTrans" cxnId="{A082A218-ABE1-473A-A813-180B124BD262}">
      <dgm:prSet/>
      <dgm:spPr/>
      <dgm:t>
        <a:bodyPr/>
        <a:lstStyle/>
        <a:p>
          <a:endParaRPr lang="en-US"/>
        </a:p>
      </dgm:t>
    </dgm:pt>
    <dgm:pt modelId="{7A9D602F-9525-495E-81EA-D84CCB85ACE0}">
      <dgm:prSet/>
      <dgm:spPr>
        <a:solidFill>
          <a:srgbClr val="ADAC74"/>
        </a:solidFill>
      </dgm:spPr>
      <dgm:t>
        <a:bodyPr/>
        <a:lstStyle/>
        <a:p>
          <a:r>
            <a:rPr lang="nl-NL" dirty="0"/>
            <a:t>Planning </a:t>
          </a:r>
          <a:r>
            <a:rPr lang="nl-NL" dirty="0">
              <a:solidFill>
                <a:schemeClr val="bg1"/>
              </a:solidFill>
            </a:rPr>
            <a:t>Q4 2023 &amp; Q1 2024</a:t>
          </a:r>
          <a:endParaRPr lang="en-US" dirty="0">
            <a:solidFill>
              <a:schemeClr val="bg1"/>
            </a:solidFill>
          </a:endParaRPr>
        </a:p>
      </dgm:t>
    </dgm:pt>
    <dgm:pt modelId="{FFBD819E-7BE6-42E8-8271-A6B3C97F975E}" type="parTrans" cxnId="{2F3886FA-736A-4E8B-AB2C-6147844D8A0C}">
      <dgm:prSet/>
      <dgm:spPr/>
      <dgm:t>
        <a:bodyPr/>
        <a:lstStyle/>
        <a:p>
          <a:endParaRPr lang="en-US"/>
        </a:p>
      </dgm:t>
    </dgm:pt>
    <dgm:pt modelId="{15CF445C-A88E-436F-B728-4F13E6458638}" type="sibTrans" cxnId="{2F3886FA-736A-4E8B-AB2C-6147844D8A0C}">
      <dgm:prSet/>
      <dgm:spPr/>
      <dgm:t>
        <a:bodyPr/>
        <a:lstStyle/>
        <a:p>
          <a:endParaRPr lang="en-US"/>
        </a:p>
      </dgm:t>
    </dgm:pt>
    <dgm:pt modelId="{C5E2D1E1-C617-40EB-8E56-543FEE1A8502}" type="pres">
      <dgm:prSet presAssocID="{EFC8575E-668E-4BAD-9B35-34079294B9F2}" presName="linear" presStyleCnt="0">
        <dgm:presLayoutVars>
          <dgm:animLvl val="lvl"/>
          <dgm:resizeHandles val="exact"/>
        </dgm:presLayoutVars>
      </dgm:prSet>
      <dgm:spPr/>
    </dgm:pt>
    <dgm:pt modelId="{64446918-FDAD-41E4-B90E-53B88D60C21D}" type="pres">
      <dgm:prSet presAssocID="{8F02EE9C-8B08-4FEA-8241-4ED21FF07F4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5549EC5-7062-45EF-B4D9-5C0BBFEF0180}" type="pres">
      <dgm:prSet presAssocID="{A81E4390-3538-4654-9A33-BE1740FF4852}" presName="spacer" presStyleCnt="0"/>
      <dgm:spPr/>
    </dgm:pt>
    <dgm:pt modelId="{0E137476-24CB-4011-AAD8-FC31057AFF61}" type="pres">
      <dgm:prSet presAssocID="{F3867036-51F4-4D51-84B8-A00D4F12F62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BB2BC29-551A-4E31-B646-7F32FF302E87}" type="pres">
      <dgm:prSet presAssocID="{A2841612-0A27-43A6-A43D-F4AE16493985}" presName="spacer" presStyleCnt="0"/>
      <dgm:spPr/>
    </dgm:pt>
    <dgm:pt modelId="{6E98455A-9E61-4D1D-AFA8-27B633A88A7F}" type="pres">
      <dgm:prSet presAssocID="{C9C4C7E1-B9DF-45AC-BC19-9D6ED31A3E6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10E1949-1DC7-4CC8-BBA9-FA0F8191679C}" type="pres">
      <dgm:prSet presAssocID="{C674277C-958C-49AB-ABAE-17928C09CAD8}" presName="spacer" presStyleCnt="0"/>
      <dgm:spPr/>
    </dgm:pt>
    <dgm:pt modelId="{0CE72EF9-182D-4525-9787-1A7E9689732E}" type="pres">
      <dgm:prSet presAssocID="{7A9D602F-9525-495E-81EA-D84CCB85ACE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8B70C0D-46BB-46E0-80FF-DA928BDC2B97}" type="presOf" srcId="{C9C4C7E1-B9DF-45AC-BC19-9D6ED31A3E66}" destId="{6E98455A-9E61-4D1D-AFA8-27B633A88A7F}" srcOrd="0" destOrd="0" presId="urn:microsoft.com/office/officeart/2005/8/layout/vList2"/>
    <dgm:cxn modelId="{A082A218-ABE1-473A-A813-180B124BD262}" srcId="{EFC8575E-668E-4BAD-9B35-34079294B9F2}" destId="{C9C4C7E1-B9DF-45AC-BC19-9D6ED31A3E66}" srcOrd="2" destOrd="0" parTransId="{2F44DD9D-73AC-4C10-8620-779D6D68D0AF}" sibTransId="{C674277C-958C-49AB-ABAE-17928C09CAD8}"/>
    <dgm:cxn modelId="{FFF55720-1164-46F9-98C3-828226932F90}" type="presOf" srcId="{7A9D602F-9525-495E-81EA-D84CCB85ACE0}" destId="{0CE72EF9-182D-4525-9787-1A7E9689732E}" srcOrd="0" destOrd="0" presId="urn:microsoft.com/office/officeart/2005/8/layout/vList2"/>
    <dgm:cxn modelId="{86020D3E-CD93-4FAA-9E46-210EC567540D}" type="presOf" srcId="{F3867036-51F4-4D51-84B8-A00D4F12F62F}" destId="{0E137476-24CB-4011-AAD8-FC31057AFF61}" srcOrd="0" destOrd="0" presId="urn:microsoft.com/office/officeart/2005/8/layout/vList2"/>
    <dgm:cxn modelId="{8A4E9C97-6702-4C2C-AECE-FEF42EBE0FA2}" srcId="{EFC8575E-668E-4BAD-9B35-34079294B9F2}" destId="{8F02EE9C-8B08-4FEA-8241-4ED21FF07F49}" srcOrd="0" destOrd="0" parTransId="{968579C4-7790-46ED-9D3D-FF5D2116F2F7}" sibTransId="{A81E4390-3538-4654-9A33-BE1740FF4852}"/>
    <dgm:cxn modelId="{C52FD2E1-C31F-48F0-B526-3095559DADF5}" type="presOf" srcId="{EFC8575E-668E-4BAD-9B35-34079294B9F2}" destId="{C5E2D1E1-C617-40EB-8E56-543FEE1A8502}" srcOrd="0" destOrd="0" presId="urn:microsoft.com/office/officeart/2005/8/layout/vList2"/>
    <dgm:cxn modelId="{D7750FF5-FEDF-4341-9609-8F7A993E00C8}" srcId="{EFC8575E-668E-4BAD-9B35-34079294B9F2}" destId="{F3867036-51F4-4D51-84B8-A00D4F12F62F}" srcOrd="1" destOrd="0" parTransId="{632582BD-B960-4265-AA9F-070A102EB7A8}" sibTransId="{A2841612-0A27-43A6-A43D-F4AE16493985}"/>
    <dgm:cxn modelId="{2F3886FA-736A-4E8B-AB2C-6147844D8A0C}" srcId="{EFC8575E-668E-4BAD-9B35-34079294B9F2}" destId="{7A9D602F-9525-495E-81EA-D84CCB85ACE0}" srcOrd="3" destOrd="0" parTransId="{FFBD819E-7BE6-42E8-8271-A6B3C97F975E}" sibTransId="{15CF445C-A88E-436F-B728-4F13E6458638}"/>
    <dgm:cxn modelId="{51EBD0FB-0801-44FC-9321-B72B93C5258C}" type="presOf" srcId="{8F02EE9C-8B08-4FEA-8241-4ED21FF07F49}" destId="{64446918-FDAD-41E4-B90E-53B88D60C21D}" srcOrd="0" destOrd="0" presId="urn:microsoft.com/office/officeart/2005/8/layout/vList2"/>
    <dgm:cxn modelId="{DA544358-31DE-471E-8646-BAF50A746D0B}" type="presParOf" srcId="{C5E2D1E1-C617-40EB-8E56-543FEE1A8502}" destId="{64446918-FDAD-41E4-B90E-53B88D60C21D}" srcOrd="0" destOrd="0" presId="urn:microsoft.com/office/officeart/2005/8/layout/vList2"/>
    <dgm:cxn modelId="{7C912ED8-211E-442B-B12F-9C43FB133168}" type="presParOf" srcId="{C5E2D1E1-C617-40EB-8E56-543FEE1A8502}" destId="{B5549EC5-7062-45EF-B4D9-5C0BBFEF0180}" srcOrd="1" destOrd="0" presId="urn:microsoft.com/office/officeart/2005/8/layout/vList2"/>
    <dgm:cxn modelId="{B927230E-4B71-4CF2-8DB2-338A00D0AB78}" type="presParOf" srcId="{C5E2D1E1-C617-40EB-8E56-543FEE1A8502}" destId="{0E137476-24CB-4011-AAD8-FC31057AFF61}" srcOrd="2" destOrd="0" presId="urn:microsoft.com/office/officeart/2005/8/layout/vList2"/>
    <dgm:cxn modelId="{CA7F475C-7CE4-4DB8-92D8-AD8A7EBA3439}" type="presParOf" srcId="{C5E2D1E1-C617-40EB-8E56-543FEE1A8502}" destId="{FBB2BC29-551A-4E31-B646-7F32FF302E87}" srcOrd="3" destOrd="0" presId="urn:microsoft.com/office/officeart/2005/8/layout/vList2"/>
    <dgm:cxn modelId="{BF2AA36E-9AAC-4CBA-9135-986F251A6835}" type="presParOf" srcId="{C5E2D1E1-C617-40EB-8E56-543FEE1A8502}" destId="{6E98455A-9E61-4D1D-AFA8-27B633A88A7F}" srcOrd="4" destOrd="0" presId="urn:microsoft.com/office/officeart/2005/8/layout/vList2"/>
    <dgm:cxn modelId="{0314B9B7-8354-46A1-988F-8EEAB7648D0C}" type="presParOf" srcId="{C5E2D1E1-C617-40EB-8E56-543FEE1A8502}" destId="{E10E1949-1DC7-4CC8-BBA9-FA0F8191679C}" srcOrd="5" destOrd="0" presId="urn:microsoft.com/office/officeart/2005/8/layout/vList2"/>
    <dgm:cxn modelId="{D49340FE-4105-4245-8610-E72747B9DACB}" type="presParOf" srcId="{C5E2D1E1-C617-40EB-8E56-543FEE1A8502}" destId="{0CE72EF9-182D-4525-9787-1A7E9689732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22135-4C29-4A1B-B1BE-8A98BE11D5FA}">
      <dsp:nvSpPr>
        <dsp:cNvPr id="0" name=""/>
        <dsp:cNvSpPr/>
      </dsp:nvSpPr>
      <dsp:spPr>
        <a:xfrm>
          <a:off x="0" y="383266"/>
          <a:ext cx="516763" cy="52619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2F1279-EDC5-476B-B8BE-6C1B35A50877}">
      <dsp:nvSpPr>
        <dsp:cNvPr id="0" name=""/>
        <dsp:cNvSpPr/>
      </dsp:nvSpPr>
      <dsp:spPr>
        <a:xfrm>
          <a:off x="114134" y="511921"/>
          <a:ext cx="307963" cy="3079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32CF3-1E84-4E5D-BCA3-59B5C8248240}">
      <dsp:nvSpPr>
        <dsp:cNvPr id="0" name=""/>
        <dsp:cNvSpPr/>
      </dsp:nvSpPr>
      <dsp:spPr>
        <a:xfrm>
          <a:off x="636592" y="369832"/>
          <a:ext cx="1659415" cy="659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Bestaansrecht</a:t>
          </a:r>
          <a:r>
            <a:rPr lang="en-US" sz="1400" b="1" kern="1200" dirty="0"/>
            <a:t>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 err="1"/>
            <a:t>Vrijheid</a:t>
          </a:r>
          <a:r>
            <a:rPr lang="en-US" sz="1400" i="1" kern="1200" dirty="0"/>
            <a:t>, </a:t>
          </a:r>
          <a:r>
            <a:rPr lang="en-US" sz="1400" i="1" kern="1200" dirty="0" err="1"/>
            <a:t>Recht</a:t>
          </a:r>
          <a:r>
            <a:rPr lang="en-US" sz="1400" i="1" kern="1200" dirty="0"/>
            <a:t>, </a:t>
          </a:r>
          <a:r>
            <a:rPr lang="en-US" sz="1400" i="1" kern="1200" dirty="0" err="1"/>
            <a:t>veiligheid</a:t>
          </a:r>
          <a:r>
            <a:rPr lang="en-US" sz="1400" i="1" kern="1200" dirty="0"/>
            <a:t> en </a:t>
          </a:r>
          <a:r>
            <a:rPr lang="en-US" sz="1400" i="1" kern="1200" dirty="0" err="1"/>
            <a:t>vrede</a:t>
          </a:r>
          <a:endParaRPr lang="en-US" sz="1400" i="1" kern="1200" dirty="0"/>
        </a:p>
      </dsp:txBody>
      <dsp:txXfrm>
        <a:off x="636592" y="369832"/>
        <a:ext cx="1659415" cy="659992"/>
      </dsp:txXfrm>
    </dsp:sp>
    <dsp:sp modelId="{E4DE11AF-C58E-4570-94C5-9492AE151B1D}">
      <dsp:nvSpPr>
        <dsp:cNvPr id="0" name=""/>
        <dsp:cNvSpPr/>
      </dsp:nvSpPr>
      <dsp:spPr>
        <a:xfrm>
          <a:off x="2313007" y="476789"/>
          <a:ext cx="530971" cy="5309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53214-863E-4A5F-A468-2DDF7FBBF670}">
      <dsp:nvSpPr>
        <dsp:cNvPr id="0" name=""/>
        <dsp:cNvSpPr/>
      </dsp:nvSpPr>
      <dsp:spPr>
        <a:xfrm>
          <a:off x="2424511" y="588293"/>
          <a:ext cx="307963" cy="3079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67541-9771-453C-87B7-FCAA01C08606}">
      <dsp:nvSpPr>
        <dsp:cNvPr id="0" name=""/>
        <dsp:cNvSpPr/>
      </dsp:nvSpPr>
      <dsp:spPr>
        <a:xfrm>
          <a:off x="2957758" y="476789"/>
          <a:ext cx="1251576" cy="530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 dirty="0"/>
            <a:t>Een goede gezondheid</a:t>
          </a:r>
          <a:r>
            <a:rPr lang="nl-NL" sz="1400" kern="1200" dirty="0"/>
            <a:t> </a:t>
          </a:r>
          <a:r>
            <a:rPr lang="nl-NL" sz="1400" i="1" kern="1200" dirty="0"/>
            <a:t>toegang tot Zorg</a:t>
          </a:r>
          <a:endParaRPr lang="en-US" sz="1400" i="1" kern="1200" dirty="0"/>
        </a:p>
      </dsp:txBody>
      <dsp:txXfrm>
        <a:off x="2957758" y="476789"/>
        <a:ext cx="1251576" cy="530971"/>
      </dsp:txXfrm>
    </dsp:sp>
    <dsp:sp modelId="{97A4ABEA-C094-4890-A404-7803DE7BDB24}">
      <dsp:nvSpPr>
        <dsp:cNvPr id="0" name=""/>
        <dsp:cNvSpPr/>
      </dsp:nvSpPr>
      <dsp:spPr>
        <a:xfrm>
          <a:off x="4427413" y="476789"/>
          <a:ext cx="530971" cy="5309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FC994-45B8-4F37-81A4-5965CA0D895B}">
      <dsp:nvSpPr>
        <dsp:cNvPr id="0" name=""/>
        <dsp:cNvSpPr/>
      </dsp:nvSpPr>
      <dsp:spPr>
        <a:xfrm>
          <a:off x="4538917" y="588293"/>
          <a:ext cx="307963" cy="3079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330406-8E73-4664-852E-88587303EC98}">
      <dsp:nvSpPr>
        <dsp:cNvPr id="0" name=""/>
        <dsp:cNvSpPr/>
      </dsp:nvSpPr>
      <dsp:spPr>
        <a:xfrm>
          <a:off x="4977914" y="417384"/>
          <a:ext cx="1440076" cy="649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0" kern="1200" dirty="0"/>
            <a:t>Toegang tot </a:t>
          </a:r>
          <a:r>
            <a:rPr lang="nl-NL" sz="1400" b="1" i="1" kern="1200" dirty="0"/>
            <a:t>Voeding </a:t>
          </a:r>
          <a:r>
            <a:rPr lang="nl-NL" sz="1400" i="1" kern="1200" dirty="0"/>
            <a:t>&amp; </a:t>
          </a:r>
          <a:r>
            <a:rPr lang="nl-NL" sz="1400" i="1" kern="1200" dirty="0" err="1"/>
            <a:t>basisbenodigheden</a:t>
          </a:r>
          <a:endParaRPr lang="en-US" sz="1400" i="1" kern="1200" dirty="0"/>
        </a:p>
      </dsp:txBody>
      <dsp:txXfrm>
        <a:off x="4977914" y="417384"/>
        <a:ext cx="1440076" cy="649782"/>
      </dsp:txXfrm>
    </dsp:sp>
    <dsp:sp modelId="{68256141-A91C-4B3E-9837-77778D1B549A}">
      <dsp:nvSpPr>
        <dsp:cNvPr id="0" name=""/>
        <dsp:cNvSpPr/>
      </dsp:nvSpPr>
      <dsp:spPr>
        <a:xfrm flipH="1">
          <a:off x="6402244" y="690409"/>
          <a:ext cx="160693" cy="24340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1C8B15-10ED-4A07-B5B8-A8A16FE36F3D}">
      <dsp:nvSpPr>
        <dsp:cNvPr id="0" name=""/>
        <dsp:cNvSpPr/>
      </dsp:nvSpPr>
      <dsp:spPr>
        <a:xfrm>
          <a:off x="6517388" y="641641"/>
          <a:ext cx="307963" cy="30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D86AB-7271-41F5-8E2F-4FDEEEE20D80}">
      <dsp:nvSpPr>
        <dsp:cNvPr id="0" name=""/>
        <dsp:cNvSpPr/>
      </dsp:nvSpPr>
      <dsp:spPr>
        <a:xfrm>
          <a:off x="7001567" y="472570"/>
          <a:ext cx="1587074" cy="5394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Toegang tot veilige </a:t>
          </a:r>
          <a:r>
            <a:rPr lang="nl-NL" sz="1400" b="1" i="0" kern="1200" dirty="0"/>
            <a:t>Huisvesting </a:t>
          </a:r>
          <a:endParaRPr lang="en-US" sz="1400" b="1" i="0" kern="1200" dirty="0"/>
        </a:p>
      </dsp:txBody>
      <dsp:txXfrm>
        <a:off x="7001567" y="472570"/>
        <a:ext cx="1587074" cy="539409"/>
      </dsp:txXfrm>
    </dsp:sp>
    <dsp:sp modelId="{5E6D1E2A-4ECF-4629-BE30-7E314B26C884}">
      <dsp:nvSpPr>
        <dsp:cNvPr id="0" name=""/>
        <dsp:cNvSpPr/>
      </dsp:nvSpPr>
      <dsp:spPr>
        <a:xfrm>
          <a:off x="6385608" y="492541"/>
          <a:ext cx="530971" cy="5309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B4464-5C44-4A96-8387-264848707D35}">
      <dsp:nvSpPr>
        <dsp:cNvPr id="0" name=""/>
        <dsp:cNvSpPr/>
      </dsp:nvSpPr>
      <dsp:spPr>
        <a:xfrm>
          <a:off x="125522" y="1905170"/>
          <a:ext cx="307963" cy="3079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BA2057-23AA-4871-8FAE-37EF198363BA}">
      <dsp:nvSpPr>
        <dsp:cNvPr id="0" name=""/>
        <dsp:cNvSpPr/>
      </dsp:nvSpPr>
      <dsp:spPr>
        <a:xfrm>
          <a:off x="540241" y="1834055"/>
          <a:ext cx="1464169" cy="532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Voldoende </a:t>
          </a:r>
          <a:r>
            <a:rPr lang="nl-NL" sz="1400" b="1" kern="1200" dirty="0"/>
            <a:t>tijd en beweegruimte* </a:t>
          </a:r>
          <a:r>
            <a:rPr lang="nl-NL" sz="1400" kern="1200" dirty="0"/>
            <a:t>om te leven</a:t>
          </a:r>
        </a:p>
      </dsp:txBody>
      <dsp:txXfrm>
        <a:off x="540241" y="1834055"/>
        <a:ext cx="1464169" cy="532113"/>
      </dsp:txXfrm>
    </dsp:sp>
    <dsp:sp modelId="{9C7D3DBC-FF48-42A6-9EC4-D70256DDF342}">
      <dsp:nvSpPr>
        <dsp:cNvPr id="0" name=""/>
        <dsp:cNvSpPr/>
      </dsp:nvSpPr>
      <dsp:spPr>
        <a:xfrm>
          <a:off x="2222488" y="1834625"/>
          <a:ext cx="530971" cy="5309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73BEA-539C-4E01-AA58-617CA8DD32F8}">
      <dsp:nvSpPr>
        <dsp:cNvPr id="0" name=""/>
        <dsp:cNvSpPr/>
      </dsp:nvSpPr>
      <dsp:spPr>
        <a:xfrm>
          <a:off x="2333992" y="1946129"/>
          <a:ext cx="307963" cy="30796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30EF3-B457-43B5-AC90-FBC9F72D3B88}">
      <dsp:nvSpPr>
        <dsp:cNvPr id="0" name=""/>
        <dsp:cNvSpPr/>
      </dsp:nvSpPr>
      <dsp:spPr>
        <a:xfrm>
          <a:off x="2815681" y="1710999"/>
          <a:ext cx="1354693" cy="778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1400" kern="1200" dirty="0"/>
            <a:t>Toegang tot </a:t>
          </a:r>
          <a:r>
            <a:rPr lang="nl-NL" sz="1400" b="1" kern="1200" dirty="0"/>
            <a:t>kennis en informatie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1400" b="0" i="1" kern="1200" dirty="0"/>
            <a:t>School &amp; educatie</a:t>
          </a:r>
        </a:p>
      </dsp:txBody>
      <dsp:txXfrm>
        <a:off x="2815681" y="1710999"/>
        <a:ext cx="1354693" cy="778224"/>
      </dsp:txXfrm>
    </dsp:sp>
    <dsp:sp modelId="{BC9AF373-4482-4704-8EA9-1BCD47D2DF07}">
      <dsp:nvSpPr>
        <dsp:cNvPr id="0" name=""/>
        <dsp:cNvSpPr/>
      </dsp:nvSpPr>
      <dsp:spPr>
        <a:xfrm>
          <a:off x="4388453" y="1834625"/>
          <a:ext cx="530971" cy="5309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60138D-E01E-4AEC-8B46-CBB72AAD6FF6}">
      <dsp:nvSpPr>
        <dsp:cNvPr id="0" name=""/>
        <dsp:cNvSpPr/>
      </dsp:nvSpPr>
      <dsp:spPr>
        <a:xfrm>
          <a:off x="4499957" y="1946129"/>
          <a:ext cx="307963" cy="30796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9A63D6-18B0-4AC8-B326-64420293CC81}">
      <dsp:nvSpPr>
        <dsp:cNvPr id="0" name=""/>
        <dsp:cNvSpPr/>
      </dsp:nvSpPr>
      <dsp:spPr>
        <a:xfrm>
          <a:off x="5033204" y="1834625"/>
          <a:ext cx="1251576" cy="530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Toegang tot voldoende </a:t>
          </a:r>
          <a:r>
            <a:rPr lang="nl-NL" sz="1400" b="1" i="0" kern="1200" dirty="0"/>
            <a:t>financiële middelen </a:t>
          </a:r>
          <a:endParaRPr lang="en-US" sz="1400" b="1" i="0" kern="1200" dirty="0"/>
        </a:p>
      </dsp:txBody>
      <dsp:txXfrm>
        <a:off x="5033204" y="1834625"/>
        <a:ext cx="1251576" cy="530971"/>
      </dsp:txXfrm>
    </dsp:sp>
    <dsp:sp modelId="{E2A75F70-4A6F-4C93-BD02-D50DC3D2F3D5}">
      <dsp:nvSpPr>
        <dsp:cNvPr id="0" name=""/>
        <dsp:cNvSpPr/>
      </dsp:nvSpPr>
      <dsp:spPr>
        <a:xfrm>
          <a:off x="6385609" y="1814751"/>
          <a:ext cx="530971" cy="5309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6F2CE-E4F0-44B0-A0F3-640F0608E3B0}">
      <dsp:nvSpPr>
        <dsp:cNvPr id="0" name=""/>
        <dsp:cNvSpPr/>
      </dsp:nvSpPr>
      <dsp:spPr>
        <a:xfrm>
          <a:off x="6385609" y="1814747"/>
          <a:ext cx="490971" cy="46527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 t="-12000" b="-1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64D6B-A366-4A0B-96CF-ED22A27BE279}">
      <dsp:nvSpPr>
        <dsp:cNvPr id="0" name=""/>
        <dsp:cNvSpPr/>
      </dsp:nvSpPr>
      <dsp:spPr>
        <a:xfrm>
          <a:off x="7062177" y="1736648"/>
          <a:ext cx="1422441" cy="726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1400" kern="1200" dirty="0"/>
            <a:t>Toegang tot </a:t>
          </a:r>
          <a:r>
            <a:rPr lang="nl-NL" sz="1400" b="1" i="0" kern="1200" dirty="0"/>
            <a:t>Energie</a:t>
          </a:r>
          <a:r>
            <a:rPr lang="nl-NL" sz="1400" i="1" kern="1200" dirty="0"/>
            <a:t>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1400" i="1" kern="1200" dirty="0"/>
            <a:t>Warmte &amp; Electra</a:t>
          </a:r>
          <a:endParaRPr lang="en-US" sz="1400" kern="1200" dirty="0"/>
        </a:p>
      </dsp:txBody>
      <dsp:txXfrm>
        <a:off x="7062177" y="1736648"/>
        <a:ext cx="1422441" cy="726927"/>
      </dsp:txXfrm>
    </dsp:sp>
    <dsp:sp modelId="{048D9882-C08E-4659-ADFB-E688D5F2670F}">
      <dsp:nvSpPr>
        <dsp:cNvPr id="0" name=""/>
        <dsp:cNvSpPr/>
      </dsp:nvSpPr>
      <dsp:spPr>
        <a:xfrm>
          <a:off x="6437324" y="531361"/>
          <a:ext cx="336291" cy="346777"/>
        </a:xfrm>
        <a:prstGeom prst="ellipse">
          <a:avLst/>
        </a:prstGeom>
        <a:blipFill rotWithShape="0">
          <a:blip xmlns:r="http://schemas.openxmlformats.org/officeDocument/2006/relationships" r:embed="rId15"/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25A0B-1DDC-4987-A0C1-B6416EC3E5C7}">
      <dsp:nvSpPr>
        <dsp:cNvPr id="0" name=""/>
        <dsp:cNvSpPr/>
      </dsp:nvSpPr>
      <dsp:spPr>
        <a:xfrm>
          <a:off x="198236" y="3072460"/>
          <a:ext cx="307963" cy="307963"/>
        </a:xfrm>
        <a:prstGeom prst="rect">
          <a:avLst/>
        </a:prstGeom>
        <a:blipFill>
          <a:blip xmlns:r="http://schemas.openxmlformats.org/officeDocument/2006/relationships"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DFA8E1-96E1-4034-86B3-E442C60CB7AF}">
      <dsp:nvSpPr>
        <dsp:cNvPr id="0" name=""/>
        <dsp:cNvSpPr/>
      </dsp:nvSpPr>
      <dsp:spPr>
        <a:xfrm>
          <a:off x="635493" y="3139410"/>
          <a:ext cx="1251576" cy="739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b="1" kern="1200" dirty="0"/>
            <a:t>Gezonde leefomgeving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i="1" kern="1200" dirty="0"/>
            <a:t>Volksgezondheid &amp; luchtkwaliteit </a:t>
          </a:r>
          <a:endParaRPr lang="en-US" sz="1400" i="1" kern="1200" dirty="0"/>
        </a:p>
      </dsp:txBody>
      <dsp:txXfrm>
        <a:off x="635493" y="3139410"/>
        <a:ext cx="1251576" cy="739410"/>
      </dsp:txXfrm>
    </dsp:sp>
    <dsp:sp modelId="{81BC4077-A2E0-4C7F-A09E-B303B38807A6}">
      <dsp:nvSpPr>
        <dsp:cNvPr id="0" name=""/>
        <dsp:cNvSpPr/>
      </dsp:nvSpPr>
      <dsp:spPr>
        <a:xfrm>
          <a:off x="2018851" y="3232171"/>
          <a:ext cx="530971" cy="5309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0FA68E-27EA-431F-A952-566E9E70DBD6}">
      <dsp:nvSpPr>
        <dsp:cNvPr id="0" name=""/>
        <dsp:cNvSpPr/>
      </dsp:nvSpPr>
      <dsp:spPr>
        <a:xfrm>
          <a:off x="2130355" y="3343675"/>
          <a:ext cx="307963" cy="307963"/>
        </a:xfrm>
        <a:prstGeom prst="rect">
          <a:avLst/>
        </a:prstGeom>
        <a:blipFill>
          <a:blip xmlns:r="http://schemas.openxmlformats.org/officeDocument/2006/relationships"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25C8D-6C67-4485-94EF-07B6113B29F3}">
      <dsp:nvSpPr>
        <dsp:cNvPr id="0" name=""/>
        <dsp:cNvSpPr/>
      </dsp:nvSpPr>
      <dsp:spPr>
        <a:xfrm>
          <a:off x="2663603" y="3232171"/>
          <a:ext cx="1251576" cy="530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/>
            <a:t>Toegang</a:t>
          </a:r>
          <a:r>
            <a:rPr lang="en-US" sz="1400" b="0" i="0" kern="1200" dirty="0"/>
            <a:t> tot </a:t>
          </a:r>
          <a:r>
            <a:rPr lang="en-US" sz="1400" b="0" i="0" kern="1200" dirty="0" err="1"/>
            <a:t>veilig</a:t>
          </a:r>
          <a:r>
            <a:rPr lang="en-US" sz="1400" b="0" i="0" kern="1200" dirty="0"/>
            <a:t> </a:t>
          </a:r>
          <a:r>
            <a:rPr lang="en-US" sz="1400" b="1" i="0" kern="1200" dirty="0" err="1"/>
            <a:t>drinkwater</a:t>
          </a:r>
          <a:endParaRPr lang="en-US" sz="1400" b="1" i="0" kern="1200" dirty="0"/>
        </a:p>
      </dsp:txBody>
      <dsp:txXfrm>
        <a:off x="2663603" y="3232171"/>
        <a:ext cx="1251576" cy="530971"/>
      </dsp:txXfrm>
    </dsp:sp>
    <dsp:sp modelId="{B8ABD391-805F-4A73-898D-5C75D7FA5AA0}">
      <dsp:nvSpPr>
        <dsp:cNvPr id="0" name=""/>
        <dsp:cNvSpPr/>
      </dsp:nvSpPr>
      <dsp:spPr>
        <a:xfrm>
          <a:off x="4202549" y="3155296"/>
          <a:ext cx="562123" cy="5309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769716-F160-455B-A07F-F121D06DBFEC}">
      <dsp:nvSpPr>
        <dsp:cNvPr id="0" name=""/>
        <dsp:cNvSpPr/>
      </dsp:nvSpPr>
      <dsp:spPr>
        <a:xfrm>
          <a:off x="4271683" y="3219836"/>
          <a:ext cx="429393" cy="351146"/>
        </a:xfrm>
        <a:prstGeom prst="rect">
          <a:avLst/>
        </a:prstGeom>
        <a:blipFill>
          <a:blip xmlns:r="http://schemas.openxmlformats.org/officeDocument/2006/relationships"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7395F-0A3E-4446-8EF6-4D0B0B2152C9}">
      <dsp:nvSpPr>
        <dsp:cNvPr id="0" name=""/>
        <dsp:cNvSpPr/>
      </dsp:nvSpPr>
      <dsp:spPr>
        <a:xfrm>
          <a:off x="4793585" y="3232171"/>
          <a:ext cx="1251576" cy="530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 err="1"/>
            <a:t>Toegang</a:t>
          </a:r>
          <a:r>
            <a:rPr lang="en-US" sz="1400" i="0" kern="1200" dirty="0"/>
            <a:t> tot </a:t>
          </a:r>
          <a:r>
            <a:rPr lang="en-US" sz="1400" i="0" kern="1200" dirty="0" err="1"/>
            <a:t>goede</a:t>
          </a:r>
          <a:r>
            <a:rPr lang="en-US" sz="1400" i="0" kern="1200" dirty="0"/>
            <a:t> </a:t>
          </a:r>
          <a:r>
            <a:rPr lang="en-US" sz="1400" b="1" i="0" kern="1200" dirty="0" err="1"/>
            <a:t>sanitatie</a:t>
          </a:r>
          <a:r>
            <a:rPr lang="en-US" sz="1400" b="1" i="0" kern="1200" dirty="0"/>
            <a:t> &amp; Hygiene </a:t>
          </a:r>
          <a:r>
            <a:rPr lang="en-US" sz="1400" b="0" i="0" kern="1200" dirty="0" err="1"/>
            <a:t>voorzieningen</a:t>
          </a:r>
          <a:endParaRPr lang="en-US" sz="1400" b="0" i="0" kern="1200" dirty="0"/>
        </a:p>
      </dsp:txBody>
      <dsp:txXfrm>
        <a:off x="4793585" y="3232171"/>
        <a:ext cx="1251576" cy="530971"/>
      </dsp:txXfrm>
    </dsp:sp>
    <dsp:sp modelId="{6EB730E7-4E75-419C-9CE2-119791FA9C40}">
      <dsp:nvSpPr>
        <dsp:cNvPr id="0" name=""/>
        <dsp:cNvSpPr/>
      </dsp:nvSpPr>
      <dsp:spPr>
        <a:xfrm>
          <a:off x="6377865" y="3209381"/>
          <a:ext cx="530971" cy="53097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DF53B-AE07-4994-AD44-DBD7C613D41C}">
      <dsp:nvSpPr>
        <dsp:cNvPr id="0" name=""/>
        <dsp:cNvSpPr/>
      </dsp:nvSpPr>
      <dsp:spPr>
        <a:xfrm>
          <a:off x="6524494" y="3319145"/>
          <a:ext cx="307963" cy="307963"/>
        </a:xfrm>
        <a:prstGeom prst="rect">
          <a:avLst/>
        </a:prstGeom>
        <a:blipFill>
          <a:blip xmlns:r="http://schemas.openxmlformats.org/officeDocument/2006/relationships"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3F500-86FC-40EE-81CC-F0BE64ED2BFD}">
      <dsp:nvSpPr>
        <dsp:cNvPr id="0" name=""/>
        <dsp:cNvSpPr/>
      </dsp:nvSpPr>
      <dsp:spPr>
        <a:xfrm>
          <a:off x="6970582" y="3259585"/>
          <a:ext cx="1367772" cy="564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1400" kern="1200" dirty="0"/>
            <a:t>Eigen regie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1400" b="1" kern="1200" dirty="0"/>
            <a:t>Keuze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1400" b="0" i="1" kern="1200" dirty="0"/>
            <a:t>Leefwijze, behandeling </a:t>
          </a:r>
          <a:r>
            <a:rPr lang="nl-NL" sz="1400" b="0" i="1" kern="1200" dirty="0" err="1"/>
            <a:t>etc</a:t>
          </a:r>
          <a:endParaRPr lang="nl-NL" sz="1400" b="0" i="1" kern="1200" dirty="0"/>
        </a:p>
      </dsp:txBody>
      <dsp:txXfrm>
        <a:off x="6970582" y="3259585"/>
        <a:ext cx="1367772" cy="5644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2D91A-BC85-469B-9556-19A8161FF445}">
      <dsp:nvSpPr>
        <dsp:cNvPr id="0" name=""/>
        <dsp:cNvSpPr/>
      </dsp:nvSpPr>
      <dsp:spPr>
        <a:xfrm>
          <a:off x="0" y="553517"/>
          <a:ext cx="8114252" cy="244073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Aanpak zeer op individu afgestemd bij veel professionals</a:t>
          </a:r>
          <a:endParaRPr lang="en-US" sz="1400" kern="1200" dirty="0"/>
        </a:p>
      </dsp:txBody>
      <dsp:txXfrm>
        <a:off x="11915" y="565432"/>
        <a:ext cx="8090422" cy="220243"/>
      </dsp:txXfrm>
    </dsp:sp>
    <dsp:sp modelId="{BCF55523-879A-4B86-961E-321E5D661DE5}">
      <dsp:nvSpPr>
        <dsp:cNvPr id="0" name=""/>
        <dsp:cNvSpPr/>
      </dsp:nvSpPr>
      <dsp:spPr>
        <a:xfrm>
          <a:off x="0" y="811386"/>
          <a:ext cx="8114252" cy="229026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Mate </a:t>
          </a:r>
          <a:r>
            <a:rPr lang="en-US" sz="1400" kern="1200" dirty="0" err="1"/>
            <a:t>waarin</a:t>
          </a:r>
          <a:r>
            <a:rPr lang="en-US" sz="1400" kern="1200" dirty="0"/>
            <a:t> </a:t>
          </a:r>
          <a:r>
            <a:rPr lang="en-US" sz="1400" kern="1200" dirty="0" err="1"/>
            <a:t>voeding</a:t>
          </a:r>
          <a:r>
            <a:rPr lang="en-US" sz="1400" kern="1200" dirty="0"/>
            <a:t> </a:t>
          </a:r>
          <a:r>
            <a:rPr lang="en-US" sz="1400" kern="1200" dirty="0" err="1"/>
            <a:t>gezond</a:t>
          </a:r>
          <a:r>
            <a:rPr lang="en-US" sz="1400" kern="1200" dirty="0"/>
            <a:t> </a:t>
          </a:r>
          <a:r>
            <a:rPr lang="en-US" sz="1400" kern="1200" dirty="0" err="1"/>
            <a:t>wordt</a:t>
          </a:r>
          <a:r>
            <a:rPr lang="en-US" sz="1400" kern="1200" dirty="0"/>
            <a:t> </a:t>
          </a:r>
          <a:r>
            <a:rPr lang="en-US" sz="1400" kern="1200" dirty="0" err="1"/>
            <a:t>opgenomen</a:t>
          </a:r>
          <a:r>
            <a:rPr lang="en-US" sz="1400" kern="1200" dirty="0"/>
            <a:t> en </a:t>
          </a:r>
          <a:r>
            <a:rPr lang="en-US" sz="1400" kern="1200" dirty="0" err="1"/>
            <a:t>verwerkt</a:t>
          </a:r>
          <a:r>
            <a:rPr lang="en-US" sz="1400" kern="1200" dirty="0"/>
            <a:t> </a:t>
          </a:r>
          <a:r>
            <a:rPr lang="en-US" sz="1400" kern="1200" dirty="0" err="1"/>
            <a:t>belangrijker</a:t>
          </a:r>
          <a:r>
            <a:rPr lang="en-US" sz="1400" kern="1200" dirty="0"/>
            <a:t> dan </a:t>
          </a:r>
          <a:r>
            <a:rPr lang="en-US" sz="1400" kern="1200" dirty="0" err="1"/>
            <a:t>gewicht</a:t>
          </a:r>
          <a:endParaRPr lang="en-US" sz="1400" kern="1200" dirty="0"/>
        </a:p>
      </dsp:txBody>
      <dsp:txXfrm>
        <a:off x="11180" y="822566"/>
        <a:ext cx="8091892" cy="206666"/>
      </dsp:txXfrm>
    </dsp:sp>
    <dsp:sp modelId="{CE604108-F09B-4413-813E-D8D57C726C1C}">
      <dsp:nvSpPr>
        <dsp:cNvPr id="0" name=""/>
        <dsp:cNvSpPr/>
      </dsp:nvSpPr>
      <dsp:spPr>
        <a:xfrm>
          <a:off x="0" y="1054207"/>
          <a:ext cx="8114252" cy="229026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Mate van </a:t>
          </a:r>
          <a:r>
            <a:rPr lang="en-US" sz="1400" kern="1200" dirty="0" err="1"/>
            <a:t>spieropbouw</a:t>
          </a:r>
          <a:r>
            <a:rPr lang="en-US" sz="1400" kern="1200" dirty="0"/>
            <a:t> </a:t>
          </a:r>
          <a:r>
            <a:rPr lang="en-US" sz="1400" kern="1200" dirty="0" err="1"/>
            <a:t>wordt</a:t>
          </a:r>
          <a:r>
            <a:rPr lang="en-US" sz="1400" kern="1200" dirty="0"/>
            <a:t> in </a:t>
          </a:r>
          <a:r>
            <a:rPr lang="en-US" sz="1400" kern="1200" dirty="0" err="1"/>
            <a:t>praktijk</a:t>
          </a:r>
          <a:r>
            <a:rPr lang="en-US" sz="1400" kern="1200" dirty="0"/>
            <a:t> </a:t>
          </a:r>
          <a:r>
            <a:rPr lang="en-US" sz="1400" kern="1200" dirty="0" err="1"/>
            <a:t>goed</a:t>
          </a:r>
          <a:r>
            <a:rPr lang="en-US" sz="1400" kern="1200" dirty="0"/>
            <a:t> </a:t>
          </a:r>
          <a:r>
            <a:rPr lang="en-US" sz="1400" kern="1200" dirty="0" err="1"/>
            <a:t>meegenomen</a:t>
          </a:r>
          <a:endParaRPr lang="en-US" sz="1400" kern="1200" dirty="0"/>
        </a:p>
      </dsp:txBody>
      <dsp:txXfrm>
        <a:off x="11180" y="1065387"/>
        <a:ext cx="8091892" cy="206666"/>
      </dsp:txXfrm>
    </dsp:sp>
    <dsp:sp modelId="{0408AFFF-635F-45F2-AB2B-C92E44E56EC9}">
      <dsp:nvSpPr>
        <dsp:cNvPr id="0" name=""/>
        <dsp:cNvSpPr/>
      </dsp:nvSpPr>
      <dsp:spPr>
        <a:xfrm>
          <a:off x="0" y="1297028"/>
          <a:ext cx="8114252" cy="229026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Belang omgeving: Wat als je partner niet kan koken? </a:t>
          </a:r>
          <a:r>
            <a:rPr lang="nl-NL" sz="1400" kern="1200" dirty="0">
              <a:sym typeface="Wingdings" panose="05000000000000000000" pitchFamily="2" charset="2"/>
            </a:rPr>
            <a:t></a:t>
          </a:r>
          <a:endParaRPr lang="en-US" sz="1400" kern="1200" dirty="0"/>
        </a:p>
      </dsp:txBody>
      <dsp:txXfrm>
        <a:off x="11180" y="1308208"/>
        <a:ext cx="8091892" cy="206666"/>
      </dsp:txXfrm>
    </dsp:sp>
    <dsp:sp modelId="{FFC81581-1E0D-4E6A-ADF1-41E02CEB51E9}">
      <dsp:nvSpPr>
        <dsp:cNvPr id="0" name=""/>
        <dsp:cNvSpPr/>
      </dsp:nvSpPr>
      <dsp:spPr>
        <a:xfrm>
          <a:off x="0" y="1539850"/>
          <a:ext cx="8114252" cy="229026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Suggestie goede conditie en gewicht voor behandeling verhoogd ook de kansen.</a:t>
          </a:r>
          <a:endParaRPr lang="en-US" sz="1400" kern="1200" dirty="0"/>
        </a:p>
      </dsp:txBody>
      <dsp:txXfrm>
        <a:off x="11180" y="1551030"/>
        <a:ext cx="8091892" cy="206666"/>
      </dsp:txXfrm>
    </dsp:sp>
    <dsp:sp modelId="{DE8DA778-54DD-40C9-BD3C-32CA4F92B19A}">
      <dsp:nvSpPr>
        <dsp:cNvPr id="0" name=""/>
        <dsp:cNvSpPr/>
      </dsp:nvSpPr>
      <dsp:spPr>
        <a:xfrm>
          <a:off x="0" y="1782671"/>
          <a:ext cx="8114252" cy="229026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Als gewicht niet op pijl is voor behandeling kanker is moeilijk dit nog te herstellen</a:t>
          </a:r>
          <a:endParaRPr lang="en-US" sz="1400" kern="1200" dirty="0"/>
        </a:p>
      </dsp:txBody>
      <dsp:txXfrm>
        <a:off x="11180" y="1793851"/>
        <a:ext cx="8091892" cy="206666"/>
      </dsp:txXfrm>
    </dsp:sp>
    <dsp:sp modelId="{F785FDB1-BF13-4155-90A0-73D97C6A7E7C}">
      <dsp:nvSpPr>
        <dsp:cNvPr id="0" name=""/>
        <dsp:cNvSpPr/>
      </dsp:nvSpPr>
      <dsp:spPr>
        <a:xfrm>
          <a:off x="0" y="2025492"/>
          <a:ext cx="8114252" cy="229026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Hoogst haalbare tijdens behandeling is in veel gevallen gewichtsbehoud</a:t>
          </a:r>
          <a:endParaRPr lang="en-US" sz="1400" kern="1200" dirty="0"/>
        </a:p>
      </dsp:txBody>
      <dsp:txXfrm>
        <a:off x="11180" y="2036672"/>
        <a:ext cx="8091892" cy="206666"/>
      </dsp:txXfrm>
    </dsp:sp>
    <dsp:sp modelId="{86F363BA-046E-4964-962B-B3F45799022A}">
      <dsp:nvSpPr>
        <dsp:cNvPr id="0" name=""/>
        <dsp:cNvSpPr/>
      </dsp:nvSpPr>
      <dsp:spPr>
        <a:xfrm>
          <a:off x="0" y="2268314"/>
          <a:ext cx="8114252" cy="229026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Focus op stress, pijnbestrijding en beweging lijkt veel gebruikt en effectief</a:t>
          </a:r>
          <a:endParaRPr lang="en-US" sz="1400" kern="1200" dirty="0"/>
        </a:p>
      </dsp:txBody>
      <dsp:txXfrm>
        <a:off x="11180" y="2279494"/>
        <a:ext cx="8091892" cy="206666"/>
      </dsp:txXfrm>
    </dsp:sp>
    <dsp:sp modelId="{4523C7A2-4056-45E6-9B68-C02283502EF7}">
      <dsp:nvSpPr>
        <dsp:cNvPr id="0" name=""/>
        <dsp:cNvSpPr/>
      </dsp:nvSpPr>
      <dsp:spPr>
        <a:xfrm>
          <a:off x="0" y="2511135"/>
          <a:ext cx="8114252" cy="229026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Focus op </a:t>
          </a:r>
          <a:r>
            <a:rPr lang="nl-NL" sz="1400" kern="1200" dirty="0" err="1"/>
            <a:t>eiwitshakes</a:t>
          </a:r>
          <a:r>
            <a:rPr lang="nl-NL" sz="1400" kern="1200" dirty="0"/>
            <a:t> en natuurlijke voeding is veel gebruikt en effectief</a:t>
          </a:r>
          <a:endParaRPr lang="en-US" sz="1400" kern="1200" dirty="0"/>
        </a:p>
      </dsp:txBody>
      <dsp:txXfrm>
        <a:off x="11180" y="2522315"/>
        <a:ext cx="8091892" cy="206666"/>
      </dsp:txXfrm>
    </dsp:sp>
    <dsp:sp modelId="{625B7EC5-C445-4510-A1AD-27F3D0DB75AF}">
      <dsp:nvSpPr>
        <dsp:cNvPr id="0" name=""/>
        <dsp:cNvSpPr/>
      </dsp:nvSpPr>
      <dsp:spPr>
        <a:xfrm>
          <a:off x="0" y="2753956"/>
          <a:ext cx="8114252" cy="229026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Focus op meerdere factoren en soms ook meer kernoorzaak zoeken</a:t>
          </a:r>
          <a:endParaRPr lang="en-US" sz="1400" kern="1200"/>
        </a:p>
      </dsp:txBody>
      <dsp:txXfrm>
        <a:off x="11180" y="2765136"/>
        <a:ext cx="8091892" cy="206666"/>
      </dsp:txXfrm>
    </dsp:sp>
    <dsp:sp modelId="{06F4994C-D40C-4411-B4E1-EF30DE542C5B}">
      <dsp:nvSpPr>
        <dsp:cNvPr id="0" name=""/>
        <dsp:cNvSpPr/>
      </dsp:nvSpPr>
      <dsp:spPr>
        <a:xfrm>
          <a:off x="0" y="2982982"/>
          <a:ext cx="8114252" cy="1483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62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400" kern="1200" dirty="0"/>
            <a:t> Soms bestaat het ondergewicht al langer en structureler.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400" kern="1200" dirty="0"/>
            <a:t> Soms zijn mensen met overgewicht toch ondervoed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400" kern="1200" dirty="0"/>
            <a:t> Oorzaak bij opname of intake is belangrijk basisfactor</a:t>
          </a:r>
          <a:endParaRPr lang="en-US" sz="1400" kern="1200" dirty="0"/>
        </a:p>
      </dsp:txBody>
      <dsp:txXfrm>
        <a:off x="0" y="2982982"/>
        <a:ext cx="8114252" cy="1483332"/>
      </dsp:txXfrm>
    </dsp:sp>
    <dsp:sp modelId="{50F43101-F831-4FF7-854B-401DA8A72B89}">
      <dsp:nvSpPr>
        <dsp:cNvPr id="0" name=""/>
        <dsp:cNvSpPr/>
      </dsp:nvSpPr>
      <dsp:spPr>
        <a:xfrm>
          <a:off x="0" y="4466315"/>
          <a:ext cx="8114252" cy="325052"/>
        </a:xfrm>
        <a:prstGeom prst="roundRect">
          <a:avLst/>
        </a:prstGeom>
        <a:solidFill>
          <a:schemeClr val="accent5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Doel van behandeling is afhankelijk van stadium ziekte: Soms is behandeling gericht op comfortabel maken</a:t>
          </a:r>
          <a:endParaRPr lang="en-US" sz="1400" kern="1200" dirty="0"/>
        </a:p>
      </dsp:txBody>
      <dsp:txXfrm>
        <a:off x="15868" y="4482183"/>
        <a:ext cx="8082516" cy="2933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2F5EF-8A2A-4C82-B6B8-5E4121F4CD67}">
      <dsp:nvSpPr>
        <dsp:cNvPr id="0" name=""/>
        <dsp:cNvSpPr/>
      </dsp:nvSpPr>
      <dsp:spPr>
        <a:xfrm>
          <a:off x="967" y="660957"/>
          <a:ext cx="3394355" cy="2155415"/>
        </a:xfrm>
        <a:prstGeom prst="roundRect">
          <a:avLst>
            <a:gd name="adj" fmla="val 10000"/>
          </a:avLst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E6655-978D-42BA-A960-B8800D16CF88}">
      <dsp:nvSpPr>
        <dsp:cNvPr id="0" name=""/>
        <dsp:cNvSpPr/>
      </dsp:nvSpPr>
      <dsp:spPr>
        <a:xfrm>
          <a:off x="378117" y="1019250"/>
          <a:ext cx="3394355" cy="2155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>
              <a:solidFill>
                <a:schemeClr val="tx1"/>
              </a:solidFill>
            </a:rPr>
            <a:t>Invloed</a:t>
          </a:r>
          <a:r>
            <a:rPr lang="en-US" sz="3100" kern="1200" dirty="0">
              <a:solidFill>
                <a:schemeClr val="tx1"/>
              </a:solidFill>
            </a:rPr>
            <a:t> </a:t>
          </a:r>
          <a:r>
            <a:rPr lang="en-US" sz="3100" kern="1200" dirty="0" err="1">
              <a:solidFill>
                <a:schemeClr val="tx1"/>
              </a:solidFill>
            </a:rPr>
            <a:t>gezondheid</a:t>
          </a:r>
          <a:r>
            <a:rPr lang="en-US" sz="3100" kern="1200" dirty="0">
              <a:solidFill>
                <a:schemeClr val="tx1"/>
              </a:solidFill>
            </a:rPr>
            <a:t> </a:t>
          </a:r>
          <a:r>
            <a:rPr lang="en-US" sz="3100" kern="1200" dirty="0"/>
            <a:t>op </a:t>
          </a:r>
          <a:r>
            <a:rPr lang="en-US" sz="3100" kern="1200" dirty="0" err="1"/>
            <a:t>bestaanszekerheid</a:t>
          </a:r>
          <a:r>
            <a:rPr lang="en-US" sz="3100" kern="1200" dirty="0"/>
            <a:t> </a:t>
          </a:r>
        </a:p>
      </dsp:txBody>
      <dsp:txXfrm>
        <a:off x="441247" y="1082380"/>
        <a:ext cx="3268095" cy="2029155"/>
      </dsp:txXfrm>
    </dsp:sp>
    <dsp:sp modelId="{D0F1AAD3-7D73-44C3-8C4A-E23AD594A37C}">
      <dsp:nvSpPr>
        <dsp:cNvPr id="0" name=""/>
        <dsp:cNvSpPr/>
      </dsp:nvSpPr>
      <dsp:spPr>
        <a:xfrm>
          <a:off x="4149623" y="660957"/>
          <a:ext cx="3394355" cy="2155415"/>
        </a:xfrm>
        <a:prstGeom prst="roundRect">
          <a:avLst>
            <a:gd name="adj" fmla="val 10000"/>
          </a:avLst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25068A-EB91-4034-9120-D77AE4F84AE2}">
      <dsp:nvSpPr>
        <dsp:cNvPr id="0" name=""/>
        <dsp:cNvSpPr/>
      </dsp:nvSpPr>
      <dsp:spPr>
        <a:xfrm>
          <a:off x="4526773" y="1019250"/>
          <a:ext cx="3394355" cy="2155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dirty="0"/>
            <a:t>Invloed bestaanszekerheid op gezondheid</a:t>
          </a:r>
          <a:endParaRPr lang="en-US" sz="3100" kern="1200" dirty="0"/>
        </a:p>
      </dsp:txBody>
      <dsp:txXfrm>
        <a:off x="4589903" y="1082380"/>
        <a:ext cx="3268095" cy="2029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547EE-1D7C-49AD-8715-780CD245D5C0}">
      <dsp:nvSpPr>
        <dsp:cNvPr id="0" name=""/>
        <dsp:cNvSpPr/>
      </dsp:nvSpPr>
      <dsp:spPr>
        <a:xfrm>
          <a:off x="0" y="1773"/>
          <a:ext cx="7922096" cy="407745"/>
        </a:xfrm>
        <a:prstGeom prst="roundRect">
          <a:avLst/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Bestaansrecht als basis </a:t>
          </a:r>
          <a:endParaRPr lang="en-US" sz="1700" kern="1200" dirty="0"/>
        </a:p>
      </dsp:txBody>
      <dsp:txXfrm>
        <a:off x="19904" y="21677"/>
        <a:ext cx="7882288" cy="367937"/>
      </dsp:txXfrm>
    </dsp:sp>
    <dsp:sp modelId="{19575283-05B9-4B10-8CC4-E99FA7F3973F}">
      <dsp:nvSpPr>
        <dsp:cNvPr id="0" name=""/>
        <dsp:cNvSpPr/>
      </dsp:nvSpPr>
      <dsp:spPr>
        <a:xfrm>
          <a:off x="0" y="416169"/>
          <a:ext cx="7922096" cy="1583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527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Fysieke veiligheid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Mentaal/emotionele veiligheid </a:t>
          </a:r>
          <a:endParaRPr lang="en-US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Maatschappelijk bestaansrecht</a:t>
          </a:r>
          <a:endParaRPr lang="en-US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Bestaansveiligheid – </a:t>
          </a:r>
          <a:r>
            <a:rPr lang="nl-NL" sz="1600" i="1" kern="1200" dirty="0"/>
            <a:t>Vrijheid, recht en vrede</a:t>
          </a:r>
          <a:endParaRPr lang="en-US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Effect van </a:t>
          </a:r>
          <a:r>
            <a:rPr lang="en-US" sz="1600" kern="1200" dirty="0" err="1"/>
            <a:t>onveilig</a:t>
          </a:r>
          <a:r>
            <a:rPr lang="en-US" sz="1600" kern="1200" dirty="0"/>
            <a:t> </a:t>
          </a:r>
          <a:r>
            <a:rPr lang="en-US" sz="1600" kern="1200" dirty="0" err="1"/>
            <a:t>bestaan</a:t>
          </a:r>
          <a:r>
            <a:rPr lang="en-US" sz="1600" kern="1200" dirty="0"/>
            <a:t> op </a:t>
          </a:r>
          <a:r>
            <a:rPr lang="en-US" sz="1600" kern="1200" dirty="0" err="1"/>
            <a:t>stressniveau</a:t>
          </a:r>
          <a:r>
            <a:rPr lang="en-US" sz="1600" kern="1200" dirty="0"/>
            <a:t> en </a:t>
          </a:r>
          <a:r>
            <a:rPr lang="en-US" sz="1600" kern="1200" dirty="0" err="1"/>
            <a:t>toegang</a:t>
          </a:r>
          <a:r>
            <a:rPr lang="en-US" sz="1600" kern="1200" dirty="0"/>
            <a:t> tot </a:t>
          </a:r>
          <a:r>
            <a:rPr lang="en-US" sz="1600" kern="1200" dirty="0" err="1"/>
            <a:t>voorzieningen</a:t>
          </a:r>
          <a:r>
            <a:rPr lang="en-US" sz="1600" kern="1200" dirty="0"/>
            <a:t> en </a:t>
          </a:r>
          <a:r>
            <a:rPr lang="en-US" sz="1600" kern="1200" dirty="0" err="1"/>
            <a:t>levensduur</a:t>
          </a:r>
          <a:r>
            <a:rPr lang="en-US" sz="1600" kern="1200" dirty="0"/>
            <a:t> en </a:t>
          </a:r>
          <a:r>
            <a:rPr lang="en-US" sz="1600" kern="1200" dirty="0" err="1"/>
            <a:t>kwaliteit</a:t>
          </a:r>
          <a:endParaRPr lang="en-US" sz="1600" kern="1200" dirty="0"/>
        </a:p>
      </dsp:txBody>
      <dsp:txXfrm>
        <a:off x="0" y="416169"/>
        <a:ext cx="7922096" cy="1583550"/>
      </dsp:txXfrm>
    </dsp:sp>
    <dsp:sp modelId="{FC2C593E-96BB-4FCD-831C-039CFD8F9D7B}">
      <dsp:nvSpPr>
        <dsp:cNvPr id="0" name=""/>
        <dsp:cNvSpPr/>
      </dsp:nvSpPr>
      <dsp:spPr>
        <a:xfrm>
          <a:off x="0" y="1999719"/>
          <a:ext cx="7922096" cy="407745"/>
        </a:xfrm>
        <a:prstGeom prst="roundRect">
          <a:avLst/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Toegang tot basisvoorzieningen </a:t>
          </a:r>
          <a:endParaRPr lang="en-US" sz="1700" kern="1200" dirty="0"/>
        </a:p>
      </dsp:txBody>
      <dsp:txXfrm>
        <a:off x="19904" y="2019623"/>
        <a:ext cx="7882288" cy="367937"/>
      </dsp:txXfrm>
    </dsp:sp>
    <dsp:sp modelId="{C7AB2B98-96F6-41B4-9E51-D29A7D949DE7}">
      <dsp:nvSpPr>
        <dsp:cNvPr id="0" name=""/>
        <dsp:cNvSpPr/>
      </dsp:nvSpPr>
      <dsp:spPr>
        <a:xfrm>
          <a:off x="0" y="2407464"/>
          <a:ext cx="7922096" cy="1935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527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Toegang tot de nodige zorg – Wat is nodige zorg? – </a:t>
          </a:r>
          <a:r>
            <a:rPr lang="nl-NL" sz="1600" i="1" kern="1200" dirty="0"/>
            <a:t>Kennis en keuze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Toegang tot veilig (schoon) en voldoende drinkwater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Toegang tot gepaste en goede huisvesting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Toegang tot gezonde voeding </a:t>
          </a:r>
          <a:r>
            <a:rPr lang="nl-NL" sz="1600" i="1" kern="1200" dirty="0"/>
            <a:t>(Aparte leefstijlpijler)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Toegankelijke </a:t>
          </a:r>
          <a:r>
            <a:rPr lang="nl-NL" sz="1600" kern="1200" dirty="0" err="1"/>
            <a:t>sanitatie</a:t>
          </a:r>
          <a:r>
            <a:rPr lang="nl-NL" sz="1600" kern="1200" dirty="0"/>
            <a:t> en badkamer voorzieningen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600" kern="1200" dirty="0"/>
            <a:t>Toegang tot nodige </a:t>
          </a:r>
          <a:r>
            <a:rPr lang="nl-NL" sz="1600" kern="1200" dirty="0" err="1"/>
            <a:t>leefmiddelen</a:t>
          </a:r>
          <a:r>
            <a:rPr lang="nl-NL" sz="1600" kern="1200" dirty="0"/>
            <a:t> en zorgmiddelen &amp; producten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/>
            <a:t>Toegang</a:t>
          </a:r>
          <a:r>
            <a:rPr lang="en-US" sz="1600" kern="1200" dirty="0"/>
            <a:t> tot </a:t>
          </a:r>
          <a:r>
            <a:rPr lang="en-US" sz="1600" kern="1200" dirty="0" err="1"/>
            <a:t>energie</a:t>
          </a:r>
          <a:r>
            <a:rPr lang="en-US" sz="1600" kern="1200" dirty="0"/>
            <a:t> / </a:t>
          </a:r>
          <a:r>
            <a:rPr lang="en-US" sz="1600" kern="1200" dirty="0" err="1"/>
            <a:t>warmte</a:t>
          </a:r>
          <a:r>
            <a:rPr lang="en-US" sz="1600" kern="1200" dirty="0"/>
            <a:t> / </a:t>
          </a:r>
          <a:r>
            <a:rPr lang="en-US" sz="1600" kern="1200" dirty="0" err="1"/>
            <a:t>electra</a:t>
          </a:r>
          <a:endParaRPr lang="en-US" sz="1600" kern="1200" dirty="0"/>
        </a:p>
      </dsp:txBody>
      <dsp:txXfrm>
        <a:off x="0" y="2407464"/>
        <a:ext cx="7922096" cy="19354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FA967-5B1E-48F7-BC12-874FA62DD0C4}">
      <dsp:nvSpPr>
        <dsp:cNvPr id="0" name=""/>
        <dsp:cNvSpPr/>
      </dsp:nvSpPr>
      <dsp:spPr>
        <a:xfrm>
          <a:off x="0" y="35130"/>
          <a:ext cx="8236227" cy="370393"/>
        </a:xfrm>
        <a:prstGeom prst="roundRect">
          <a:avLst/>
        </a:prstGeom>
        <a:solidFill>
          <a:srgbClr val="ADAC7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Toegang tot voldoende financiële middelen bij ziekte</a:t>
          </a:r>
          <a:endParaRPr lang="en-US" sz="1800" kern="1200" dirty="0"/>
        </a:p>
      </dsp:txBody>
      <dsp:txXfrm>
        <a:off x="18081" y="53211"/>
        <a:ext cx="8200065" cy="334231"/>
      </dsp:txXfrm>
    </dsp:sp>
    <dsp:sp modelId="{6FD4A67B-0355-4803-A742-CFAC872D9F0A}">
      <dsp:nvSpPr>
        <dsp:cNvPr id="0" name=""/>
        <dsp:cNvSpPr/>
      </dsp:nvSpPr>
      <dsp:spPr>
        <a:xfrm>
          <a:off x="0" y="372364"/>
          <a:ext cx="8236227" cy="2621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50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/>
            <a:t>Financiële zekerheid kan bij langdurige ziekte langzaam of plots wegvallen of substantieel verminderen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Vangnetten vanuit overheid - </a:t>
          </a:r>
          <a:r>
            <a:rPr lang="en-US" sz="1800" i="1" kern="1200"/>
            <a:t>Bezuinigingen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/>
            <a:t>Verhoogde kosten bij ziekte: 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/>
            <a:t>Aangepaste voeding / Kosten kwalitatief hoge voeding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/>
            <a:t>Eigen Risico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/>
            <a:t>Aanvullende zorg niet vergoede middelen of behandelingen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/>
            <a:t>Aanvullend vervoer / warmte / veel thuis / Extra waskosten /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/>
            <a:t>Extra opvangkosten etc</a:t>
          </a:r>
        </a:p>
      </dsp:txBody>
      <dsp:txXfrm>
        <a:off x="0" y="372364"/>
        <a:ext cx="8236227" cy="26212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A2E88-C520-438D-A199-1BFEE2D82F95}">
      <dsp:nvSpPr>
        <dsp:cNvPr id="0" name=""/>
        <dsp:cNvSpPr/>
      </dsp:nvSpPr>
      <dsp:spPr>
        <a:xfrm>
          <a:off x="0" y="1898"/>
          <a:ext cx="8508838" cy="449280"/>
        </a:xfrm>
        <a:prstGeom prst="roundRect">
          <a:avLst/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Voldoende</a:t>
          </a:r>
          <a:r>
            <a:rPr lang="en-US" sz="1800" kern="1200" dirty="0"/>
            <a:t> en </a:t>
          </a:r>
          <a:r>
            <a:rPr lang="en-US" sz="1800" kern="1200" dirty="0" err="1"/>
            <a:t>gezond</a:t>
          </a:r>
          <a:r>
            <a:rPr lang="en-US" sz="1800" kern="1200" dirty="0"/>
            <a:t> eten  (en </a:t>
          </a:r>
          <a:r>
            <a:rPr lang="en-US" sz="1800" kern="1200" dirty="0" err="1"/>
            <a:t>drinken</a:t>
          </a:r>
          <a:r>
            <a:rPr lang="en-US" sz="1800" kern="1200" dirty="0"/>
            <a:t>)</a:t>
          </a:r>
        </a:p>
      </dsp:txBody>
      <dsp:txXfrm>
        <a:off x="21932" y="23830"/>
        <a:ext cx="8464974" cy="405416"/>
      </dsp:txXfrm>
    </dsp:sp>
    <dsp:sp modelId="{D0EF0FA5-3283-40A7-932A-97B58982028F}">
      <dsp:nvSpPr>
        <dsp:cNvPr id="0" name=""/>
        <dsp:cNvSpPr/>
      </dsp:nvSpPr>
      <dsp:spPr>
        <a:xfrm>
          <a:off x="0" y="451178"/>
          <a:ext cx="8508838" cy="919080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15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/>
            <a:t>Tijd</a:t>
          </a:r>
          <a:r>
            <a:rPr lang="en-US" sz="1800" kern="1200" dirty="0"/>
            <a:t> en </a:t>
          </a:r>
          <a:r>
            <a:rPr lang="en-US" sz="1800" kern="1200" dirty="0" err="1"/>
            <a:t>energie</a:t>
          </a:r>
          <a:r>
            <a:rPr lang="en-US" sz="1800" kern="1200" dirty="0"/>
            <a:t> om </a:t>
          </a:r>
          <a:r>
            <a:rPr lang="en-US" sz="1800" kern="1200" dirty="0" err="1"/>
            <a:t>te</a:t>
          </a:r>
          <a:r>
            <a:rPr lang="en-US" sz="1800" kern="1200" dirty="0"/>
            <a:t> </a:t>
          </a:r>
          <a:r>
            <a:rPr lang="en-US" sz="1800" kern="1200" dirty="0" err="1"/>
            <a:t>koken</a:t>
          </a:r>
          <a:r>
            <a:rPr lang="en-US" sz="1800" kern="1200" dirty="0"/>
            <a:t> en </a:t>
          </a:r>
          <a:r>
            <a:rPr lang="en-US" sz="1800" kern="1200" dirty="0" err="1"/>
            <a:t>te</a:t>
          </a:r>
          <a:r>
            <a:rPr lang="en-US" sz="1800" kern="1200" dirty="0"/>
            <a:t> </a:t>
          </a:r>
          <a:r>
            <a:rPr lang="en-US" sz="1800" kern="1200" dirty="0" err="1"/>
            <a:t>kopen</a:t>
          </a:r>
          <a:r>
            <a:rPr lang="en-US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Geld en </a:t>
          </a:r>
          <a:r>
            <a:rPr lang="en-US" sz="1800" kern="1200" dirty="0" err="1"/>
            <a:t>logistiek</a:t>
          </a:r>
          <a:r>
            <a:rPr lang="en-US" sz="1800" kern="1200" dirty="0"/>
            <a:t> om </a:t>
          </a:r>
          <a:r>
            <a:rPr lang="en-US" sz="1800" kern="1200" dirty="0" err="1"/>
            <a:t>gezonde</a:t>
          </a:r>
          <a:r>
            <a:rPr lang="en-US" sz="1800" kern="1200" dirty="0"/>
            <a:t> </a:t>
          </a:r>
          <a:r>
            <a:rPr lang="en-US" sz="1800" kern="1200" dirty="0" err="1"/>
            <a:t>voeding</a:t>
          </a:r>
          <a:r>
            <a:rPr lang="en-US" sz="1800" kern="1200" dirty="0"/>
            <a:t> </a:t>
          </a:r>
          <a:r>
            <a:rPr lang="en-US" sz="1800" kern="1200" dirty="0" err="1"/>
            <a:t>te</a:t>
          </a:r>
          <a:r>
            <a:rPr lang="en-US" sz="1800" kern="1200" dirty="0"/>
            <a:t> </a:t>
          </a:r>
          <a:r>
            <a:rPr lang="en-US" sz="1800" kern="1200" dirty="0" err="1"/>
            <a:t>kopen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/>
            <a:t>Kennis</a:t>
          </a:r>
          <a:r>
            <a:rPr lang="en-US" sz="1800" kern="1200" dirty="0"/>
            <a:t> over - en </a:t>
          </a:r>
          <a:r>
            <a:rPr lang="en-US" sz="1800" kern="1200" dirty="0" err="1"/>
            <a:t>toegang</a:t>
          </a:r>
          <a:r>
            <a:rPr lang="en-US" sz="1800" kern="1200" dirty="0"/>
            <a:t> tot </a:t>
          </a:r>
          <a:r>
            <a:rPr lang="en-US" sz="1800" kern="1200" dirty="0" err="1"/>
            <a:t>gezonde</a:t>
          </a:r>
          <a:r>
            <a:rPr lang="en-US" sz="1800" kern="1200" dirty="0"/>
            <a:t> </a:t>
          </a:r>
          <a:r>
            <a:rPr lang="en-US" sz="1800" kern="1200" dirty="0" err="1"/>
            <a:t>voeding</a:t>
          </a:r>
          <a:r>
            <a:rPr lang="en-US" sz="1800" kern="1200" dirty="0"/>
            <a:t> </a:t>
          </a:r>
        </a:p>
      </dsp:txBody>
      <dsp:txXfrm>
        <a:off x="0" y="451178"/>
        <a:ext cx="8508838" cy="919080"/>
      </dsp:txXfrm>
    </dsp:sp>
    <dsp:sp modelId="{D6E547EE-1D7C-49AD-8715-780CD245D5C0}">
      <dsp:nvSpPr>
        <dsp:cNvPr id="0" name=""/>
        <dsp:cNvSpPr/>
      </dsp:nvSpPr>
      <dsp:spPr>
        <a:xfrm>
          <a:off x="0" y="1366398"/>
          <a:ext cx="8508838" cy="449280"/>
        </a:xfrm>
        <a:prstGeom prst="roundRect">
          <a:avLst/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Toegang tot gezonde leefomgeving en huisvesting bij ziekte </a:t>
          </a:r>
          <a:endParaRPr lang="en-US" sz="1800" kern="1200" dirty="0"/>
        </a:p>
      </dsp:txBody>
      <dsp:txXfrm>
        <a:off x="21932" y="1388330"/>
        <a:ext cx="8464974" cy="405416"/>
      </dsp:txXfrm>
    </dsp:sp>
    <dsp:sp modelId="{19575283-05B9-4B10-8CC4-E99FA7F3973F}">
      <dsp:nvSpPr>
        <dsp:cNvPr id="0" name=""/>
        <dsp:cNvSpPr/>
      </dsp:nvSpPr>
      <dsp:spPr>
        <a:xfrm>
          <a:off x="0" y="1819539"/>
          <a:ext cx="8508838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15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/>
            <a:t>Veilig huis – bescherming, klimaat en </a:t>
          </a:r>
          <a:r>
            <a:rPr lang="nl-NL" sz="1800" kern="1200" dirty="0" err="1"/>
            <a:t>hygiene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/>
            <a:t>Lucht, bodem &amp; water kwaliteit van de omgeving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/>
            <a:t>Toegang tot groenvoorzieningen, natuur *</a:t>
          </a:r>
        </a:p>
      </dsp:txBody>
      <dsp:txXfrm>
        <a:off x="0" y="1819539"/>
        <a:ext cx="8508838" cy="919080"/>
      </dsp:txXfrm>
    </dsp:sp>
    <dsp:sp modelId="{FC2C593E-96BB-4FCD-831C-039CFD8F9D7B}">
      <dsp:nvSpPr>
        <dsp:cNvPr id="0" name=""/>
        <dsp:cNvSpPr/>
      </dsp:nvSpPr>
      <dsp:spPr>
        <a:xfrm>
          <a:off x="0" y="2738619"/>
          <a:ext cx="8508838" cy="449280"/>
        </a:xfrm>
        <a:prstGeom prst="roundRect">
          <a:avLst/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Voldoende tijd/ruimte om te leven –Kwalitatief goed leven</a:t>
          </a:r>
          <a:endParaRPr lang="en-US" sz="1800" kern="1200" dirty="0"/>
        </a:p>
      </dsp:txBody>
      <dsp:txXfrm>
        <a:off x="21932" y="2760551"/>
        <a:ext cx="8464974" cy="405416"/>
      </dsp:txXfrm>
    </dsp:sp>
    <dsp:sp modelId="{C7AB2B98-96F6-41B4-9E51-D29A7D949DE7}">
      <dsp:nvSpPr>
        <dsp:cNvPr id="0" name=""/>
        <dsp:cNvSpPr/>
      </dsp:nvSpPr>
      <dsp:spPr>
        <a:xfrm>
          <a:off x="0" y="3187899"/>
          <a:ext cx="8508838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15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>
              <a:solidFill>
                <a:schemeClr val="tx1"/>
              </a:solidFill>
            </a:rPr>
            <a:t>Omgaan met huishoudelijke en maatschappelijke plichten</a:t>
          </a:r>
          <a:endParaRPr lang="en-US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>
              <a:solidFill>
                <a:schemeClr val="tx1"/>
              </a:solidFill>
            </a:rPr>
            <a:t>Toegang</a:t>
          </a:r>
          <a:r>
            <a:rPr lang="en-US" sz="1800" kern="1200" dirty="0">
              <a:solidFill>
                <a:schemeClr val="tx1"/>
              </a:solidFill>
            </a:rPr>
            <a:t> tot de </a:t>
          </a:r>
          <a:r>
            <a:rPr lang="en-US" sz="1800" kern="1200" dirty="0" err="1">
              <a:solidFill>
                <a:schemeClr val="tx1"/>
              </a:solidFill>
            </a:rPr>
            <a:t>juiste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 err="1">
              <a:solidFill>
                <a:schemeClr val="tx1"/>
              </a:solidFill>
            </a:rPr>
            <a:t>hulp</a:t>
          </a:r>
          <a:r>
            <a:rPr lang="en-US" sz="1800" kern="1200" dirty="0">
              <a:solidFill>
                <a:schemeClr val="tx1"/>
              </a:solidFill>
            </a:rPr>
            <a:t> en </a:t>
          </a:r>
          <a:r>
            <a:rPr lang="en-US" sz="1800" kern="1200" dirty="0" err="1">
              <a:solidFill>
                <a:schemeClr val="tx1"/>
              </a:solidFill>
            </a:rPr>
            <a:t>voorzieningen</a:t>
          </a:r>
          <a:r>
            <a:rPr lang="en-US" sz="1800" kern="1200" dirty="0">
              <a:solidFill>
                <a:schemeClr val="tx1"/>
              </a:solidFill>
            </a:rPr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>
              <a:solidFill>
                <a:schemeClr val="tx1"/>
              </a:solidFill>
            </a:rPr>
            <a:t>Zorg voor jezelf, kinderen, dieren, (groot)ouders en familie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>
              <a:solidFill>
                <a:schemeClr val="tx1"/>
              </a:solidFill>
            </a:rPr>
            <a:t>Tijdsarmoede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>
              <a:solidFill>
                <a:schemeClr val="tx1"/>
              </a:solidFill>
            </a:rPr>
            <a:t>belasting behandelingen en herstel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>
              <a:solidFill>
                <a:schemeClr val="tx1"/>
              </a:solidFill>
            </a:rPr>
            <a:t>De “zorglast” van de patiënt &amp; bureaucratie zorgz</a:t>
          </a:r>
          <a:r>
            <a:rPr lang="nl-NL" sz="1800" kern="1200" dirty="0"/>
            <a:t>aken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1800" kern="1200" dirty="0"/>
            <a:t>Zoeken van ondersteuning en hulp bij vinden van de weg in deze tijd</a:t>
          </a:r>
        </a:p>
      </dsp:txBody>
      <dsp:txXfrm>
        <a:off x="0" y="3187899"/>
        <a:ext cx="8508838" cy="21859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FB814-5C1D-4B54-A7CF-871B0D230321}">
      <dsp:nvSpPr>
        <dsp:cNvPr id="0" name=""/>
        <dsp:cNvSpPr/>
      </dsp:nvSpPr>
      <dsp:spPr>
        <a:xfrm>
          <a:off x="932900" y="388"/>
          <a:ext cx="2054111" cy="1232466"/>
        </a:xfrm>
        <a:prstGeom prst="rect">
          <a:avLst/>
        </a:prstGeom>
        <a:solidFill>
          <a:srgbClr val="ADAC7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Financiële armoede &amp; maatschappelijke achterstand</a:t>
          </a: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i="0" kern="1200" dirty="0"/>
            <a:t>Effect armoede op gezondheid is desastreus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i="0" kern="1200" dirty="0"/>
            <a:t>7 jaar verschil in gemiddelde leeftijd (arm en rijk)</a:t>
          </a:r>
          <a:endParaRPr lang="en-US" sz="1200" kern="1200" dirty="0"/>
        </a:p>
      </dsp:txBody>
      <dsp:txXfrm>
        <a:off x="932900" y="388"/>
        <a:ext cx="2054111" cy="1232466"/>
      </dsp:txXfrm>
    </dsp:sp>
    <dsp:sp modelId="{5A143597-D16E-4437-ACC5-773BE8FD1EE1}">
      <dsp:nvSpPr>
        <dsp:cNvPr id="0" name=""/>
        <dsp:cNvSpPr/>
      </dsp:nvSpPr>
      <dsp:spPr>
        <a:xfrm>
          <a:off x="3215818" y="1405573"/>
          <a:ext cx="2054111" cy="1232466"/>
        </a:xfrm>
        <a:prstGeom prst="rect">
          <a:avLst/>
        </a:prstGeom>
        <a:solidFill>
          <a:srgbClr val="ADAC7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Tijdsarmoede en gebrek aan toegang tot zorg &amp; middelen (vermindering therapietrouw)</a:t>
          </a:r>
          <a:endParaRPr lang="en-US" sz="1200" kern="1200" dirty="0"/>
        </a:p>
      </dsp:txBody>
      <dsp:txXfrm>
        <a:off x="3215818" y="1405573"/>
        <a:ext cx="2054111" cy="1232466"/>
      </dsp:txXfrm>
    </dsp:sp>
    <dsp:sp modelId="{3D17BFCE-9BDC-4FC7-B96B-D92AE2A08A84}">
      <dsp:nvSpPr>
        <dsp:cNvPr id="0" name=""/>
        <dsp:cNvSpPr/>
      </dsp:nvSpPr>
      <dsp:spPr>
        <a:xfrm>
          <a:off x="5451944" y="388"/>
          <a:ext cx="2054111" cy="1232466"/>
        </a:xfrm>
        <a:prstGeom prst="rect">
          <a:avLst/>
        </a:prstGeom>
        <a:solidFill>
          <a:srgbClr val="ADAC7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 err="1"/>
            <a:t>Gebrekkige</a:t>
          </a:r>
          <a:r>
            <a:rPr lang="en-GB" sz="1200" kern="1200" dirty="0"/>
            <a:t> </a:t>
          </a:r>
          <a:r>
            <a:rPr lang="en-GB" sz="1200" kern="1200" dirty="0" err="1"/>
            <a:t>huisvesting</a:t>
          </a:r>
          <a:r>
            <a:rPr lang="en-GB" sz="1200" kern="1200" dirty="0"/>
            <a:t> en </a:t>
          </a:r>
          <a:r>
            <a:rPr lang="en-GB" sz="1200" kern="1200" dirty="0" err="1"/>
            <a:t>ongezonde</a:t>
          </a:r>
          <a:r>
            <a:rPr lang="en-GB" sz="1200" kern="1200" dirty="0"/>
            <a:t> </a:t>
          </a:r>
          <a:r>
            <a:rPr lang="en-GB" sz="1200" kern="1200" dirty="0" err="1"/>
            <a:t>leefomgeving</a:t>
          </a:r>
          <a:endParaRPr lang="en-US" sz="1200" kern="1200" dirty="0"/>
        </a:p>
      </dsp:txBody>
      <dsp:txXfrm>
        <a:off x="5451944" y="388"/>
        <a:ext cx="2054111" cy="1232466"/>
      </dsp:txXfrm>
    </dsp:sp>
    <dsp:sp modelId="{8A05334A-7043-4342-A25D-7C1F8AC97151}">
      <dsp:nvSpPr>
        <dsp:cNvPr id="0" name=""/>
        <dsp:cNvSpPr/>
      </dsp:nvSpPr>
      <dsp:spPr>
        <a:xfrm>
          <a:off x="932900" y="1438266"/>
          <a:ext cx="2054111" cy="1232466"/>
        </a:xfrm>
        <a:prstGeom prst="rect">
          <a:avLst/>
        </a:prstGeom>
        <a:solidFill>
          <a:srgbClr val="ADAC7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0" kern="1200" dirty="0">
              <a:solidFill>
                <a:schemeClr val="bg1"/>
              </a:solidFill>
              <a:effectLst/>
              <a:ea typeface="Times New Roman" panose="02020603050405020304" pitchFamily="18" charset="0"/>
            </a:rPr>
            <a:t>Beperkte Toegang tot Gezond Voedsel en drinkwater</a:t>
          </a:r>
          <a:endParaRPr lang="en-US" sz="1200" b="0" kern="1200" dirty="0">
            <a:solidFill>
              <a:schemeClr val="bg1"/>
            </a:solidFill>
          </a:endParaRPr>
        </a:p>
      </dsp:txBody>
      <dsp:txXfrm>
        <a:off x="932900" y="1438266"/>
        <a:ext cx="2054111" cy="1232466"/>
      </dsp:txXfrm>
    </dsp:sp>
    <dsp:sp modelId="{E3104C48-F7E6-4DF4-B97A-14CC90851067}">
      <dsp:nvSpPr>
        <dsp:cNvPr id="0" name=""/>
        <dsp:cNvSpPr/>
      </dsp:nvSpPr>
      <dsp:spPr>
        <a:xfrm>
          <a:off x="3215818" y="2"/>
          <a:ext cx="2054111" cy="1232466"/>
        </a:xfrm>
        <a:prstGeom prst="rect">
          <a:avLst/>
        </a:prstGeom>
        <a:solidFill>
          <a:srgbClr val="ADAC7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Geen basisveiligheid en/of bestaansrecht</a:t>
          </a:r>
          <a:endParaRPr lang="en-US" sz="1200" kern="1200" dirty="0"/>
        </a:p>
      </dsp:txBody>
      <dsp:txXfrm>
        <a:off x="3215818" y="2"/>
        <a:ext cx="2054111" cy="1232466"/>
      </dsp:txXfrm>
    </dsp:sp>
    <dsp:sp modelId="{5A921FAB-7A29-4D2A-A12F-0ACB8CE1AAD3}">
      <dsp:nvSpPr>
        <dsp:cNvPr id="0" name=""/>
        <dsp:cNvSpPr/>
      </dsp:nvSpPr>
      <dsp:spPr>
        <a:xfrm>
          <a:off x="5443050" y="2876533"/>
          <a:ext cx="2054111" cy="1232466"/>
        </a:xfrm>
        <a:prstGeom prst="rect">
          <a:avLst/>
        </a:prstGeom>
        <a:solidFill>
          <a:srgbClr val="ADAC7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Effect van een slechte leefomgeving op gezondheid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 err="1"/>
            <a:t>vb</a:t>
          </a:r>
          <a:r>
            <a:rPr lang="nl-NL" sz="1200" kern="1200" dirty="0"/>
            <a:t> </a:t>
          </a:r>
          <a:r>
            <a:rPr lang="nl-NL" sz="1200" kern="1200" dirty="0" err="1"/>
            <a:t>Chemours</a:t>
          </a:r>
          <a:r>
            <a:rPr lang="nl-NL" sz="1200" kern="1200" dirty="0"/>
            <a:t>/Tata steel/</a:t>
          </a:r>
          <a:r>
            <a:rPr lang="nl-NL" sz="1200" kern="1200" dirty="0" err="1"/>
            <a:t>schiphol</a:t>
          </a:r>
          <a:endParaRPr lang="en-US" sz="1200" kern="1200" dirty="0"/>
        </a:p>
      </dsp:txBody>
      <dsp:txXfrm>
        <a:off x="5443050" y="2876533"/>
        <a:ext cx="2054111" cy="1232466"/>
      </dsp:txXfrm>
    </dsp:sp>
    <dsp:sp modelId="{8D534941-EAFB-4468-AD62-BF0B4F0AA4CC}">
      <dsp:nvSpPr>
        <dsp:cNvPr id="0" name=""/>
        <dsp:cNvSpPr/>
      </dsp:nvSpPr>
      <dsp:spPr>
        <a:xfrm>
          <a:off x="939576" y="2876533"/>
          <a:ext cx="2054111" cy="1232466"/>
        </a:xfrm>
        <a:prstGeom prst="rect">
          <a:avLst/>
        </a:prstGeom>
        <a:solidFill>
          <a:srgbClr val="ADAC7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Effect van onvoldoende voeding en water op een gezond gewicht</a:t>
          </a:r>
          <a:endParaRPr lang="en-US" sz="1200" kern="1200" dirty="0"/>
        </a:p>
      </dsp:txBody>
      <dsp:txXfrm>
        <a:off x="939576" y="2876533"/>
        <a:ext cx="2054111" cy="1232466"/>
      </dsp:txXfrm>
    </dsp:sp>
    <dsp:sp modelId="{4E4096B3-FA2B-4187-BBAC-C75F5B6D27A7}">
      <dsp:nvSpPr>
        <dsp:cNvPr id="0" name=""/>
        <dsp:cNvSpPr/>
      </dsp:nvSpPr>
      <dsp:spPr>
        <a:xfrm>
          <a:off x="3199468" y="2876533"/>
          <a:ext cx="2054111" cy="1232466"/>
        </a:xfrm>
        <a:prstGeom prst="rect">
          <a:avLst/>
        </a:prstGeom>
        <a:solidFill>
          <a:srgbClr val="ADAC7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Gebrek aan bestaanszekerheid geeft stress</a:t>
          </a: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Significant hogere cortisolproductie</a:t>
          </a:r>
        </a:p>
      </dsp:txBody>
      <dsp:txXfrm>
        <a:off x="3199468" y="2876533"/>
        <a:ext cx="2054111" cy="1232466"/>
      </dsp:txXfrm>
    </dsp:sp>
    <dsp:sp modelId="{B7612892-257A-4ADF-8929-E319AE429215}">
      <dsp:nvSpPr>
        <dsp:cNvPr id="0" name=""/>
        <dsp:cNvSpPr/>
      </dsp:nvSpPr>
      <dsp:spPr>
        <a:xfrm>
          <a:off x="5434649" y="1445534"/>
          <a:ext cx="2054111" cy="1232466"/>
        </a:xfrm>
        <a:prstGeom prst="rect">
          <a:avLst/>
        </a:prstGeom>
        <a:solidFill>
          <a:srgbClr val="ADAC7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Slechte</a:t>
          </a:r>
          <a:r>
            <a:rPr lang="en-US" sz="1200" kern="1200" dirty="0"/>
            <a:t> </a:t>
          </a:r>
          <a:r>
            <a:rPr lang="en-US" sz="1200" kern="1200" dirty="0" err="1"/>
            <a:t>sanitatie</a:t>
          </a:r>
          <a:r>
            <a:rPr lang="en-US" sz="1200" kern="1200" dirty="0"/>
            <a:t>, hygiene, </a:t>
          </a:r>
          <a:r>
            <a:rPr lang="en-US" sz="1200" kern="1200" dirty="0" err="1"/>
            <a:t>luchtkwaliteit</a:t>
          </a:r>
          <a:r>
            <a:rPr lang="en-US" sz="1200" kern="1200" dirty="0"/>
            <a:t>, </a:t>
          </a:r>
          <a:r>
            <a:rPr lang="en-US" sz="1200" kern="1200" dirty="0" err="1"/>
            <a:t>vocht</a:t>
          </a:r>
          <a:r>
            <a:rPr lang="en-US" sz="1200" kern="1200" dirty="0"/>
            <a:t> in huis </a:t>
          </a:r>
          <a:r>
            <a:rPr lang="en-US" sz="1200" kern="1200" dirty="0" err="1"/>
            <a:t>kan</a:t>
          </a:r>
          <a:r>
            <a:rPr lang="en-US" sz="1200" kern="1200" dirty="0"/>
            <a:t> </a:t>
          </a:r>
          <a:r>
            <a:rPr lang="en-US" sz="1200" kern="1200" dirty="0" err="1"/>
            <a:t>leiden</a:t>
          </a:r>
          <a:r>
            <a:rPr lang="en-US" sz="1200" kern="1200" dirty="0"/>
            <a:t> tot </a:t>
          </a:r>
          <a:r>
            <a:rPr lang="en-US" sz="1200" kern="1200" dirty="0" err="1"/>
            <a:t>additionale</a:t>
          </a:r>
          <a:r>
            <a:rPr lang="en-US" sz="1200" kern="1200" dirty="0"/>
            <a:t> </a:t>
          </a:r>
          <a:r>
            <a:rPr lang="en-US" sz="1200" kern="1200" dirty="0" err="1"/>
            <a:t>ziekte</a:t>
          </a:r>
          <a:endParaRPr lang="en-US" sz="1200" kern="1200" dirty="0"/>
        </a:p>
      </dsp:txBody>
      <dsp:txXfrm>
        <a:off x="5434649" y="1445534"/>
        <a:ext cx="2054111" cy="12324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93351-50C9-4479-B4C0-88E077E59ECC}">
      <dsp:nvSpPr>
        <dsp:cNvPr id="0" name=""/>
        <dsp:cNvSpPr/>
      </dsp:nvSpPr>
      <dsp:spPr>
        <a:xfrm>
          <a:off x="0" y="935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BBC667-DDE5-46CC-BF56-1879EC067EA0}">
      <dsp:nvSpPr>
        <dsp:cNvPr id="0" name=""/>
        <dsp:cNvSpPr/>
      </dsp:nvSpPr>
      <dsp:spPr>
        <a:xfrm>
          <a:off x="118432" y="89025"/>
          <a:ext cx="215331" cy="2153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742AF-86AC-4FE1-AD6F-2671F6120F3F}">
      <dsp:nvSpPr>
        <dsp:cNvPr id="0" name=""/>
        <dsp:cNvSpPr/>
      </dsp:nvSpPr>
      <dsp:spPr>
        <a:xfrm>
          <a:off x="452196" y="935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Het </a:t>
          </a:r>
          <a:r>
            <a:rPr lang="en-US" sz="1600" b="0" kern="1200" dirty="0" err="1"/>
            <a:t>hebben</a:t>
          </a:r>
          <a:r>
            <a:rPr lang="en-US" sz="1600" b="0" kern="1200" dirty="0"/>
            <a:t> van </a:t>
          </a:r>
          <a:r>
            <a:rPr lang="en-US" sz="1600" b="0" kern="1200" dirty="0" err="1"/>
            <a:t>kanker</a:t>
          </a:r>
          <a:r>
            <a:rPr lang="en-US" sz="1600" b="0" kern="1200" dirty="0"/>
            <a:t> of </a:t>
          </a:r>
          <a:r>
            <a:rPr lang="en-US" sz="1600" b="0" kern="1200" dirty="0" err="1"/>
            <a:t>een</a:t>
          </a:r>
          <a:r>
            <a:rPr lang="en-US" sz="1600" b="0" kern="1200" dirty="0"/>
            <a:t> </a:t>
          </a:r>
          <a:r>
            <a:rPr lang="en-US" sz="1600" b="0" kern="1200" dirty="0" err="1"/>
            <a:t>andere</a:t>
          </a:r>
          <a:r>
            <a:rPr lang="en-US" sz="1600" b="0" kern="1200" dirty="0"/>
            <a:t> </a:t>
          </a:r>
          <a:r>
            <a:rPr lang="en-US" sz="1600" b="0" kern="1200" dirty="0" err="1"/>
            <a:t>chronische</a:t>
          </a:r>
          <a:r>
            <a:rPr lang="en-US" sz="1600" b="0" kern="1200" dirty="0"/>
            <a:t> of </a:t>
          </a:r>
          <a:r>
            <a:rPr lang="en-US" sz="1600" b="0" kern="1200" dirty="0" err="1"/>
            <a:t>terminale</a:t>
          </a:r>
          <a:r>
            <a:rPr lang="en-US" sz="1600" b="0" kern="1200" dirty="0"/>
            <a:t> </a:t>
          </a:r>
          <a:r>
            <a:rPr lang="en-US" sz="1600" b="0" kern="1200" dirty="0" err="1"/>
            <a:t>ziekte</a:t>
          </a:r>
          <a:r>
            <a:rPr lang="en-US" sz="1600" b="0" kern="1200" dirty="0"/>
            <a:t> en </a:t>
          </a:r>
          <a:r>
            <a:rPr lang="en-US" sz="1600" b="0" kern="1200" dirty="0" err="1"/>
            <a:t>bestaanszekerheid</a:t>
          </a:r>
          <a:r>
            <a:rPr lang="en-US" sz="1600" b="0" kern="1200" dirty="0"/>
            <a:t> (Slide 3)</a:t>
          </a:r>
        </a:p>
      </dsp:txBody>
      <dsp:txXfrm>
        <a:off x="452196" y="935"/>
        <a:ext cx="8890273" cy="391511"/>
      </dsp:txXfrm>
    </dsp:sp>
    <dsp:sp modelId="{CDFCAE55-1577-4120-AA3E-73F46C3B4190}">
      <dsp:nvSpPr>
        <dsp:cNvPr id="0" name=""/>
        <dsp:cNvSpPr/>
      </dsp:nvSpPr>
      <dsp:spPr>
        <a:xfrm>
          <a:off x="0" y="490325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595DF-EC91-4C45-937A-1484FF13DBCA}">
      <dsp:nvSpPr>
        <dsp:cNvPr id="0" name=""/>
        <dsp:cNvSpPr/>
      </dsp:nvSpPr>
      <dsp:spPr>
        <a:xfrm>
          <a:off x="118432" y="578415"/>
          <a:ext cx="215331" cy="2153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399DC6-2459-4827-BE7E-64C2F3116AB0}">
      <dsp:nvSpPr>
        <dsp:cNvPr id="0" name=""/>
        <dsp:cNvSpPr/>
      </dsp:nvSpPr>
      <dsp:spPr>
        <a:xfrm>
          <a:off x="452196" y="490325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Bewustzijn rol van </a:t>
          </a:r>
          <a:r>
            <a:rPr lang="nl-NL" sz="1600" u="sng" kern="1200" dirty="0"/>
            <a:t>tijdsarmoede</a:t>
          </a:r>
          <a:r>
            <a:rPr lang="nl-NL" sz="1600" kern="1200" dirty="0"/>
            <a:t> </a:t>
          </a:r>
          <a:r>
            <a:rPr lang="nl-NL" sz="1600" u="sng" kern="1200" dirty="0"/>
            <a:t>en financiële armoede </a:t>
          </a:r>
          <a:r>
            <a:rPr lang="nl-NL" sz="1600" kern="1200" dirty="0"/>
            <a:t>op stress, </a:t>
          </a:r>
          <a:r>
            <a:rPr lang="nl-NL" sz="1600" b="1" kern="1200" dirty="0"/>
            <a:t>ontspanning, rust en slaap </a:t>
          </a:r>
          <a:endParaRPr lang="en-US" sz="1600" b="1" kern="1200" dirty="0"/>
        </a:p>
      </dsp:txBody>
      <dsp:txXfrm>
        <a:off x="452196" y="490325"/>
        <a:ext cx="8890273" cy="391511"/>
      </dsp:txXfrm>
    </dsp:sp>
    <dsp:sp modelId="{E141E406-CB4A-4001-AE67-3206A3B8FFA6}">
      <dsp:nvSpPr>
        <dsp:cNvPr id="0" name=""/>
        <dsp:cNvSpPr/>
      </dsp:nvSpPr>
      <dsp:spPr>
        <a:xfrm>
          <a:off x="0" y="979715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8512A2-B670-4E1D-9810-A635E8A03B15}">
      <dsp:nvSpPr>
        <dsp:cNvPr id="0" name=""/>
        <dsp:cNvSpPr/>
      </dsp:nvSpPr>
      <dsp:spPr>
        <a:xfrm>
          <a:off x="118432" y="1067805"/>
          <a:ext cx="215331" cy="21533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0B8AF-C420-4A2D-8CE7-ABCD587471B3}">
      <dsp:nvSpPr>
        <dsp:cNvPr id="0" name=""/>
        <dsp:cNvSpPr/>
      </dsp:nvSpPr>
      <dsp:spPr>
        <a:xfrm>
          <a:off x="452196" y="979715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 </a:t>
          </a:r>
          <a:r>
            <a:rPr lang="en-US" sz="1600" kern="1200" dirty="0" err="1"/>
            <a:t>directe</a:t>
          </a:r>
          <a:r>
            <a:rPr lang="en-US" sz="1600" kern="1200" dirty="0"/>
            <a:t> </a:t>
          </a:r>
          <a:r>
            <a:rPr lang="en-US" sz="1600" kern="1200" dirty="0" err="1"/>
            <a:t>effecten</a:t>
          </a:r>
          <a:r>
            <a:rPr lang="en-US" sz="1600" kern="1200" dirty="0"/>
            <a:t> van stress op </a:t>
          </a:r>
          <a:r>
            <a:rPr lang="en-US" sz="1600" u="sng" kern="1200" dirty="0" err="1"/>
            <a:t>gezondheid</a:t>
          </a:r>
          <a:r>
            <a:rPr lang="en-US" sz="1600" kern="1200" dirty="0"/>
            <a:t> (cortisol) </a:t>
          </a:r>
          <a:r>
            <a:rPr lang="en-US" sz="1600" u="sng" kern="1200" dirty="0" err="1"/>
            <a:t>gezond</a:t>
          </a:r>
          <a:r>
            <a:rPr lang="en-US" sz="1600" u="sng" kern="1200" dirty="0"/>
            <a:t> eten </a:t>
          </a:r>
          <a:r>
            <a:rPr lang="en-US" sz="1600" kern="1200" dirty="0"/>
            <a:t>en </a:t>
          </a:r>
          <a:r>
            <a:rPr lang="en-US" sz="1600" b="1" u="none" kern="1200" dirty="0"/>
            <a:t>GEZOND GEWICHT</a:t>
          </a:r>
        </a:p>
      </dsp:txBody>
      <dsp:txXfrm>
        <a:off x="452196" y="979715"/>
        <a:ext cx="8890273" cy="391511"/>
      </dsp:txXfrm>
    </dsp:sp>
    <dsp:sp modelId="{D29371EF-4341-4643-9BCB-D9917C670096}">
      <dsp:nvSpPr>
        <dsp:cNvPr id="0" name=""/>
        <dsp:cNvSpPr/>
      </dsp:nvSpPr>
      <dsp:spPr>
        <a:xfrm>
          <a:off x="0" y="1469104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3D3C3-AC9D-4875-93F2-0A03F67DECFF}">
      <dsp:nvSpPr>
        <dsp:cNvPr id="0" name=""/>
        <dsp:cNvSpPr/>
      </dsp:nvSpPr>
      <dsp:spPr>
        <a:xfrm>
          <a:off x="118432" y="1557194"/>
          <a:ext cx="215331" cy="21533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E88FD3-8545-450C-9332-896277DE969E}">
      <dsp:nvSpPr>
        <dsp:cNvPr id="0" name=""/>
        <dsp:cNvSpPr/>
      </dsp:nvSpPr>
      <dsp:spPr>
        <a:xfrm>
          <a:off x="452196" y="1469104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/>
            <a:t>Zingeving</a:t>
          </a:r>
          <a:r>
            <a:rPr lang="en-US" sz="1600" kern="1200" dirty="0"/>
            <a:t>: H</a:t>
          </a:r>
          <a:r>
            <a:rPr lang="nl-NL" sz="1600" kern="1200" dirty="0" err="1">
              <a:effectLst/>
              <a:ea typeface="Times New Roman" panose="02020603050405020304" pitchFamily="18" charset="0"/>
              <a:cs typeface="Arial" panose="020B0604020202020204" pitchFamily="34" charset="0"/>
            </a:rPr>
            <a:t>ogere</a:t>
          </a:r>
          <a:r>
            <a:rPr lang="nl-NL" sz="1600" kern="1200" dirty="0">
              <a:effectLst/>
              <a:ea typeface="Times New Roman" panose="02020603050405020304" pitchFamily="18" charset="0"/>
              <a:cs typeface="Arial" panose="020B0604020202020204" pitchFamily="34" charset="0"/>
            </a:rPr>
            <a:t> niveaus van stress en angst, wat het algehele welzijn kan beïnvloeden</a:t>
          </a:r>
          <a:endParaRPr lang="en-US" sz="1600" kern="1200" dirty="0"/>
        </a:p>
      </dsp:txBody>
      <dsp:txXfrm>
        <a:off x="452196" y="1469104"/>
        <a:ext cx="8890273" cy="391511"/>
      </dsp:txXfrm>
    </dsp:sp>
    <dsp:sp modelId="{6A92ED42-59D6-4EE9-8C3C-991A4E5A0601}">
      <dsp:nvSpPr>
        <dsp:cNvPr id="0" name=""/>
        <dsp:cNvSpPr/>
      </dsp:nvSpPr>
      <dsp:spPr>
        <a:xfrm>
          <a:off x="0" y="1958494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DBB5B7-5E8B-4300-B3E2-8A96DBE98AF9}">
      <dsp:nvSpPr>
        <dsp:cNvPr id="0" name=""/>
        <dsp:cNvSpPr/>
      </dsp:nvSpPr>
      <dsp:spPr>
        <a:xfrm>
          <a:off x="118432" y="2046584"/>
          <a:ext cx="215331" cy="21533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977D2-4D56-4D5E-9EBB-621691E528E9}">
      <dsp:nvSpPr>
        <dsp:cNvPr id="0" name=""/>
        <dsp:cNvSpPr/>
      </dsp:nvSpPr>
      <dsp:spPr>
        <a:xfrm>
          <a:off x="452196" y="1958494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Vraag</a:t>
          </a:r>
          <a:r>
            <a:rPr lang="en-US" sz="1600" kern="1200" dirty="0"/>
            <a:t>: </a:t>
          </a:r>
          <a:r>
            <a:rPr lang="en-US" sz="1600" b="1" kern="1200" dirty="0" err="1"/>
            <a:t>Gezonde</a:t>
          </a:r>
          <a:r>
            <a:rPr lang="en-US" sz="1600" b="1" kern="1200" dirty="0"/>
            <a:t> </a:t>
          </a:r>
          <a:r>
            <a:rPr lang="en-US" sz="1600" b="1" kern="1200" dirty="0" err="1"/>
            <a:t>voeding</a:t>
          </a:r>
          <a:r>
            <a:rPr lang="en-US" sz="1600" b="1" kern="1200" dirty="0"/>
            <a:t> </a:t>
          </a:r>
          <a:r>
            <a:rPr lang="en-US" sz="1600" kern="1200" dirty="0"/>
            <a:t>en </a:t>
          </a:r>
          <a:r>
            <a:rPr lang="en-US" sz="1600" kern="1200" dirty="0" err="1"/>
            <a:t>gezond</a:t>
          </a:r>
          <a:r>
            <a:rPr lang="en-US" sz="1600" kern="1200" dirty="0"/>
            <a:t> eten </a:t>
          </a:r>
          <a:r>
            <a:rPr lang="en-US" sz="1600" kern="1200" dirty="0" err="1"/>
            <a:t>kost</a:t>
          </a:r>
          <a:r>
            <a:rPr lang="en-US" sz="1600" kern="1200" dirty="0"/>
            <a:t> </a:t>
          </a:r>
          <a:r>
            <a:rPr lang="en-US" sz="1600" kern="1200" dirty="0" err="1"/>
            <a:t>meer</a:t>
          </a:r>
          <a:r>
            <a:rPr lang="en-US" sz="1600" kern="1200" dirty="0"/>
            <a:t> </a:t>
          </a:r>
          <a:r>
            <a:rPr lang="en-US" sz="1600" kern="1200" dirty="0" err="1"/>
            <a:t>tijd</a:t>
          </a:r>
          <a:r>
            <a:rPr lang="en-US" sz="1600" kern="1200" dirty="0"/>
            <a:t> en geld. </a:t>
          </a:r>
          <a:r>
            <a:rPr lang="en-US" sz="1600" kern="1200" dirty="0" err="1"/>
            <a:t>Waar</a:t>
          </a:r>
          <a:r>
            <a:rPr lang="en-US" sz="1600" kern="1200" dirty="0"/>
            <a:t> of </a:t>
          </a:r>
          <a:r>
            <a:rPr lang="en-US" sz="1600" kern="1200" dirty="0" err="1"/>
            <a:t>niet</a:t>
          </a:r>
          <a:r>
            <a:rPr lang="en-US" sz="1600" kern="1200" dirty="0"/>
            <a:t> </a:t>
          </a:r>
          <a:r>
            <a:rPr lang="en-US" sz="1600" kern="1200" dirty="0" err="1"/>
            <a:t>waar</a:t>
          </a:r>
          <a:r>
            <a:rPr lang="en-US" sz="1600" kern="1200" dirty="0"/>
            <a:t>?</a:t>
          </a:r>
        </a:p>
      </dsp:txBody>
      <dsp:txXfrm>
        <a:off x="452196" y="1958494"/>
        <a:ext cx="8890273" cy="391511"/>
      </dsp:txXfrm>
    </dsp:sp>
    <dsp:sp modelId="{856CFA5B-CF2F-4D60-8B73-0F12B4BCCAF9}">
      <dsp:nvSpPr>
        <dsp:cNvPr id="0" name=""/>
        <dsp:cNvSpPr/>
      </dsp:nvSpPr>
      <dsp:spPr>
        <a:xfrm>
          <a:off x="0" y="2447884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5DBE0-D26D-4805-881B-2099B52448C9}">
      <dsp:nvSpPr>
        <dsp:cNvPr id="0" name=""/>
        <dsp:cNvSpPr/>
      </dsp:nvSpPr>
      <dsp:spPr>
        <a:xfrm>
          <a:off x="118432" y="2535974"/>
          <a:ext cx="215331" cy="21533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14C0C-C0A8-4493-A732-94E18FA6BACC}">
      <dsp:nvSpPr>
        <dsp:cNvPr id="0" name=""/>
        <dsp:cNvSpPr/>
      </dsp:nvSpPr>
      <dsp:spPr>
        <a:xfrm>
          <a:off x="452196" y="2447884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Ontstaan van (infectie) ziekte door slechte huisvesting, </a:t>
          </a:r>
          <a:r>
            <a:rPr lang="nl-NL" sz="1600" kern="1200" dirty="0" err="1"/>
            <a:t>sanitatie</a:t>
          </a:r>
          <a:r>
            <a:rPr lang="nl-NL" sz="1600" kern="1200" dirty="0"/>
            <a:t> en leefomgeving</a:t>
          </a:r>
          <a:endParaRPr lang="en-US" sz="1600" i="1" kern="1200" dirty="0"/>
        </a:p>
      </dsp:txBody>
      <dsp:txXfrm>
        <a:off x="452196" y="2447884"/>
        <a:ext cx="8890273" cy="391511"/>
      </dsp:txXfrm>
    </dsp:sp>
    <dsp:sp modelId="{15772770-D8C7-4690-AA46-78451AF7BC7C}">
      <dsp:nvSpPr>
        <dsp:cNvPr id="0" name=""/>
        <dsp:cNvSpPr/>
      </dsp:nvSpPr>
      <dsp:spPr>
        <a:xfrm>
          <a:off x="0" y="2937273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F91AE-B0F8-4D23-AD64-73BF8D9C1B13}">
      <dsp:nvSpPr>
        <dsp:cNvPr id="0" name=""/>
        <dsp:cNvSpPr/>
      </dsp:nvSpPr>
      <dsp:spPr>
        <a:xfrm>
          <a:off x="118432" y="3025363"/>
          <a:ext cx="215331" cy="215331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7AE57-57F9-41D4-974E-0AAC90CE6DB4}">
      <dsp:nvSpPr>
        <dsp:cNvPr id="0" name=""/>
        <dsp:cNvSpPr/>
      </dsp:nvSpPr>
      <dsp:spPr>
        <a:xfrm>
          <a:off x="452196" y="2937273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dirty="0" err="1"/>
            <a:t>Bestaansonzekerheid</a:t>
          </a:r>
          <a:r>
            <a:rPr lang="en-US" sz="1600" i="0" kern="1200" dirty="0"/>
            <a:t> </a:t>
          </a:r>
          <a:r>
            <a:rPr lang="en-US" sz="1600" i="0" kern="1200" dirty="0" err="1"/>
            <a:t>vermindert</a:t>
          </a:r>
          <a:r>
            <a:rPr lang="en-US" sz="1600" i="0" kern="1200" dirty="0"/>
            <a:t> </a:t>
          </a:r>
          <a:r>
            <a:rPr lang="en-US" sz="1600" i="0" kern="1200" dirty="0" err="1"/>
            <a:t>toegang</a:t>
          </a:r>
          <a:r>
            <a:rPr lang="en-US" sz="1600" i="0" kern="1200" dirty="0"/>
            <a:t> tot </a:t>
          </a:r>
          <a:r>
            <a:rPr lang="en-US" sz="1600" i="0" kern="1200" dirty="0" err="1"/>
            <a:t>zorg</a:t>
          </a:r>
          <a:r>
            <a:rPr lang="en-US" sz="1600" i="0" kern="1200" dirty="0">
              <a:solidFill>
                <a:schemeClr val="tx1"/>
              </a:solidFill>
            </a:rPr>
            <a:t>, </a:t>
          </a:r>
          <a:r>
            <a:rPr lang="en-US" sz="1600" i="0" kern="1200" dirty="0" err="1">
              <a:solidFill>
                <a:schemeClr val="tx1"/>
              </a:solidFill>
            </a:rPr>
            <a:t>basisvoorzieningen</a:t>
          </a:r>
          <a:r>
            <a:rPr lang="en-US" sz="1600" i="0" kern="1200" dirty="0">
              <a:solidFill>
                <a:schemeClr val="tx1"/>
              </a:solidFill>
            </a:rPr>
            <a:t>, </a:t>
          </a:r>
          <a:r>
            <a:rPr lang="en-US" sz="1600" i="0" kern="1200" dirty="0"/>
            <a:t>transport en </a:t>
          </a:r>
          <a:r>
            <a:rPr lang="en-US" sz="1600" b="1" i="0" kern="1200" dirty="0" err="1"/>
            <a:t>voldoende</a:t>
          </a:r>
          <a:r>
            <a:rPr lang="en-US" sz="1600" b="1" i="0" kern="1200" dirty="0"/>
            <a:t> </a:t>
          </a:r>
          <a:r>
            <a:rPr lang="en-US" sz="1600" b="1" i="0" kern="1200" dirty="0" err="1"/>
            <a:t>beweging</a:t>
          </a:r>
          <a:endParaRPr lang="en-US" sz="1600" b="1" i="0" kern="1200" dirty="0"/>
        </a:p>
      </dsp:txBody>
      <dsp:txXfrm>
        <a:off x="452196" y="2937273"/>
        <a:ext cx="8890273" cy="391511"/>
      </dsp:txXfrm>
    </dsp:sp>
    <dsp:sp modelId="{2BC9ADA6-85F2-42A0-80B3-CB491E97D036}">
      <dsp:nvSpPr>
        <dsp:cNvPr id="0" name=""/>
        <dsp:cNvSpPr/>
      </dsp:nvSpPr>
      <dsp:spPr>
        <a:xfrm>
          <a:off x="0" y="3426663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F54BB3-AB5E-4C44-8099-FC8A1C5D37B0}">
      <dsp:nvSpPr>
        <dsp:cNvPr id="0" name=""/>
        <dsp:cNvSpPr/>
      </dsp:nvSpPr>
      <dsp:spPr>
        <a:xfrm>
          <a:off x="118432" y="3514753"/>
          <a:ext cx="215331" cy="215331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8AB3C5-7160-4CB7-8627-952C1C801349}">
      <dsp:nvSpPr>
        <dsp:cNvPr id="0" name=""/>
        <dsp:cNvSpPr/>
      </dsp:nvSpPr>
      <dsp:spPr>
        <a:xfrm>
          <a:off x="452196" y="3426663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 err="1"/>
            <a:t>Bestaansonzekerheid</a:t>
          </a:r>
          <a:r>
            <a:rPr lang="en-US" sz="1600" i="1" kern="1200" dirty="0"/>
            <a:t> </a:t>
          </a:r>
          <a:r>
            <a:rPr lang="en-US" sz="1600" i="1" kern="1200" dirty="0" err="1"/>
            <a:t>vermindert</a:t>
          </a:r>
          <a:r>
            <a:rPr lang="en-US" sz="1600" i="1" kern="1200" dirty="0"/>
            <a:t> de </a:t>
          </a:r>
          <a:r>
            <a:rPr lang="en-US" sz="1600" b="1" i="1" kern="1200" dirty="0" err="1"/>
            <a:t>verbinding</a:t>
          </a:r>
          <a:r>
            <a:rPr lang="en-US" sz="1600" b="1" i="1" kern="1200" dirty="0"/>
            <a:t> </a:t>
          </a:r>
          <a:r>
            <a:rPr lang="en-US" sz="1600" i="1" kern="1200" dirty="0"/>
            <a:t>met </a:t>
          </a:r>
          <a:r>
            <a:rPr lang="en-US" sz="1600" i="1" kern="1200" dirty="0" err="1"/>
            <a:t>zorg</a:t>
          </a:r>
          <a:r>
            <a:rPr lang="en-US" sz="1600" i="1" kern="1200" dirty="0"/>
            <a:t> en </a:t>
          </a:r>
          <a:r>
            <a:rPr lang="en-US" sz="1600" i="1" kern="1200" dirty="0" err="1"/>
            <a:t>maatschappij</a:t>
          </a:r>
          <a:endParaRPr lang="en-US" sz="1600" i="1" kern="1200" dirty="0"/>
        </a:p>
      </dsp:txBody>
      <dsp:txXfrm>
        <a:off x="452196" y="3426663"/>
        <a:ext cx="8890273" cy="391511"/>
      </dsp:txXfrm>
    </dsp:sp>
    <dsp:sp modelId="{2DFF2860-89C3-4D69-BDD0-8081B7B630AA}">
      <dsp:nvSpPr>
        <dsp:cNvPr id="0" name=""/>
        <dsp:cNvSpPr/>
      </dsp:nvSpPr>
      <dsp:spPr>
        <a:xfrm>
          <a:off x="0" y="3916053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3F11F-72BD-49B6-A907-1898C385E522}">
      <dsp:nvSpPr>
        <dsp:cNvPr id="0" name=""/>
        <dsp:cNvSpPr/>
      </dsp:nvSpPr>
      <dsp:spPr>
        <a:xfrm>
          <a:off x="159194" y="3979810"/>
          <a:ext cx="215331" cy="215331"/>
        </a:xfrm>
        <a:prstGeom prst="rect">
          <a:avLst/>
        </a:prstGeom>
        <a:blipFill>
          <a:blip xmlns:r="http://schemas.openxmlformats.org/officeDocument/2006/relationships"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8CFB1-278B-46A3-A04B-FC3B3B55B04A}">
      <dsp:nvSpPr>
        <dsp:cNvPr id="0" name=""/>
        <dsp:cNvSpPr/>
      </dsp:nvSpPr>
      <dsp:spPr>
        <a:xfrm>
          <a:off x="452196" y="3916053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Invloed van bestaanszekerheid op inname </a:t>
          </a:r>
          <a:r>
            <a:rPr lang="nl-NL" sz="1600" b="1" kern="1200" dirty="0"/>
            <a:t>middelen</a:t>
          </a:r>
          <a:r>
            <a:rPr lang="nl-NL" sz="1600" kern="1200" dirty="0"/>
            <a:t>, door vermindering therapietrouw en artsenbinding</a:t>
          </a:r>
          <a:endParaRPr lang="en-US" sz="1600" kern="1200" dirty="0"/>
        </a:p>
      </dsp:txBody>
      <dsp:txXfrm>
        <a:off x="452196" y="3916053"/>
        <a:ext cx="8890273" cy="391511"/>
      </dsp:txXfrm>
    </dsp:sp>
    <dsp:sp modelId="{CBF7B0C6-5732-4B84-8930-8541804A656D}">
      <dsp:nvSpPr>
        <dsp:cNvPr id="0" name=""/>
        <dsp:cNvSpPr/>
      </dsp:nvSpPr>
      <dsp:spPr>
        <a:xfrm>
          <a:off x="0" y="4405442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CB91A-1B9B-4781-8667-1102A8FCB06A}">
      <dsp:nvSpPr>
        <dsp:cNvPr id="0" name=""/>
        <dsp:cNvSpPr/>
      </dsp:nvSpPr>
      <dsp:spPr>
        <a:xfrm>
          <a:off x="118432" y="4493532"/>
          <a:ext cx="215331" cy="215331"/>
        </a:xfrm>
        <a:prstGeom prst="rect">
          <a:avLst/>
        </a:prstGeom>
        <a:blipFill>
          <a:blip xmlns:r="http://schemas.openxmlformats.org/officeDocument/2006/relationships"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E74D63-BB74-488C-ADC6-8D94B526E045}">
      <dsp:nvSpPr>
        <dsp:cNvPr id="0" name=""/>
        <dsp:cNvSpPr/>
      </dsp:nvSpPr>
      <dsp:spPr>
        <a:xfrm>
          <a:off x="452196" y="4405442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Van vechten voor bestaanszekerheid naar meer ruimte voor gezondheid &amp; heling en herstel</a:t>
          </a:r>
          <a:endParaRPr lang="en-US" sz="1600" kern="1200" dirty="0"/>
        </a:p>
      </dsp:txBody>
      <dsp:txXfrm>
        <a:off x="452196" y="4405442"/>
        <a:ext cx="8890273" cy="391511"/>
      </dsp:txXfrm>
    </dsp:sp>
    <dsp:sp modelId="{5F6049F3-65DA-4C63-835A-95A4ECABC0CA}">
      <dsp:nvSpPr>
        <dsp:cNvPr id="0" name=""/>
        <dsp:cNvSpPr/>
      </dsp:nvSpPr>
      <dsp:spPr>
        <a:xfrm>
          <a:off x="0" y="4894832"/>
          <a:ext cx="9342470" cy="3915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FD2FAA-168F-4393-B86C-7524EF5B3FE7}">
      <dsp:nvSpPr>
        <dsp:cNvPr id="0" name=""/>
        <dsp:cNvSpPr/>
      </dsp:nvSpPr>
      <dsp:spPr>
        <a:xfrm>
          <a:off x="118432" y="4982922"/>
          <a:ext cx="215331" cy="215331"/>
        </a:xfrm>
        <a:prstGeom prst="rect">
          <a:avLst/>
        </a:prstGeom>
        <a:blipFill>
          <a:blip xmlns:r="http://schemas.openxmlformats.org/officeDocument/2006/relationships"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A1151-D436-49DE-851E-78E121B8D93A}">
      <dsp:nvSpPr>
        <dsp:cNvPr id="0" name=""/>
        <dsp:cNvSpPr/>
      </dsp:nvSpPr>
      <dsp:spPr>
        <a:xfrm>
          <a:off x="452196" y="4894832"/>
          <a:ext cx="8890273" cy="39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435" tIns="41435" rIns="41435" bIns="4143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Ervaring en vragen Deelnemers – Artikel en verder literatuuronderzoek gepland voor December 2023</a:t>
          </a:r>
          <a:endParaRPr lang="en-US" sz="1600" kern="1200" dirty="0"/>
        </a:p>
      </dsp:txBody>
      <dsp:txXfrm>
        <a:off x="452196" y="4894832"/>
        <a:ext cx="8890273" cy="3915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B7910-5E39-4991-B074-66E6DBC8E73A}">
      <dsp:nvSpPr>
        <dsp:cNvPr id="0" name=""/>
        <dsp:cNvSpPr/>
      </dsp:nvSpPr>
      <dsp:spPr>
        <a:xfrm>
          <a:off x="3090" y="144791"/>
          <a:ext cx="2451654" cy="1470992"/>
        </a:xfrm>
        <a:prstGeom prst="rect">
          <a:avLst/>
        </a:prstGeom>
        <a:solidFill>
          <a:srgbClr val="ADAC7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Vraag tijdig ondersteuning bij administratie of indien nodig (schuld) hulpverlening</a:t>
          </a:r>
          <a:endParaRPr lang="en-US" sz="1700" kern="1200" dirty="0"/>
        </a:p>
      </dsp:txBody>
      <dsp:txXfrm>
        <a:off x="3090" y="144791"/>
        <a:ext cx="2451654" cy="1470992"/>
      </dsp:txXfrm>
    </dsp:sp>
    <dsp:sp modelId="{DD581A16-0CF1-4E6C-809D-4901185F3D8A}">
      <dsp:nvSpPr>
        <dsp:cNvPr id="0" name=""/>
        <dsp:cNvSpPr/>
      </dsp:nvSpPr>
      <dsp:spPr>
        <a:xfrm>
          <a:off x="2699910" y="144791"/>
          <a:ext cx="2451654" cy="1470992"/>
        </a:xfrm>
        <a:prstGeom prst="rect">
          <a:avLst/>
        </a:prstGeom>
        <a:solidFill>
          <a:srgbClr val="ADAC7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Overleg met verzekeraar wat mogelijk is in vergoeding aanvullende zorg</a:t>
          </a:r>
          <a:endParaRPr lang="en-US" sz="1700" kern="1200" dirty="0"/>
        </a:p>
      </dsp:txBody>
      <dsp:txXfrm>
        <a:off x="2699910" y="144791"/>
        <a:ext cx="2451654" cy="1470992"/>
      </dsp:txXfrm>
    </dsp:sp>
    <dsp:sp modelId="{B83FB4E3-CC04-45E1-AED1-3BDA556942FB}">
      <dsp:nvSpPr>
        <dsp:cNvPr id="0" name=""/>
        <dsp:cNvSpPr/>
      </dsp:nvSpPr>
      <dsp:spPr>
        <a:xfrm>
          <a:off x="5396731" y="144791"/>
          <a:ext cx="2451654" cy="1470992"/>
        </a:xfrm>
        <a:prstGeom prst="rect">
          <a:avLst/>
        </a:prstGeom>
        <a:solidFill>
          <a:srgbClr val="ADAC7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Budgetteer je zorgkosten en betaal eigen risico in de maandelijkse kosten (scheelt zorgen)</a:t>
          </a:r>
          <a:endParaRPr lang="en-US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</dsp:txBody>
      <dsp:txXfrm>
        <a:off x="5396731" y="144791"/>
        <a:ext cx="2451654" cy="1470992"/>
      </dsp:txXfrm>
    </dsp:sp>
    <dsp:sp modelId="{87B4FCB5-77D7-4E42-8E4B-075ED4FA905B}">
      <dsp:nvSpPr>
        <dsp:cNvPr id="0" name=""/>
        <dsp:cNvSpPr/>
      </dsp:nvSpPr>
      <dsp:spPr>
        <a:xfrm>
          <a:off x="8093551" y="144791"/>
          <a:ext cx="2451654" cy="1470992"/>
        </a:xfrm>
        <a:prstGeom prst="rect">
          <a:avLst/>
        </a:prstGeom>
        <a:solidFill>
          <a:srgbClr val="ADAC7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Inventariseer op welk vlak van bestaanszekerheid je “armoede” hebt om inzicht te krijgen en keuzes te maken</a:t>
          </a:r>
          <a:endParaRPr lang="en-US" sz="1700" kern="1200" dirty="0"/>
        </a:p>
      </dsp:txBody>
      <dsp:txXfrm>
        <a:off x="8093551" y="144791"/>
        <a:ext cx="2451654" cy="1470992"/>
      </dsp:txXfrm>
    </dsp:sp>
    <dsp:sp modelId="{0493AB3C-FD92-47A0-B0FF-D9CC86E29E8F}">
      <dsp:nvSpPr>
        <dsp:cNvPr id="0" name=""/>
        <dsp:cNvSpPr/>
      </dsp:nvSpPr>
      <dsp:spPr>
        <a:xfrm>
          <a:off x="1351500" y="1860950"/>
          <a:ext cx="2451654" cy="1470992"/>
        </a:xfrm>
        <a:prstGeom prst="rect">
          <a:avLst/>
        </a:prstGeom>
        <a:solidFill>
          <a:srgbClr val="ADAC7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1351500" y="1860950"/>
        <a:ext cx="2451654" cy="1470992"/>
      </dsp:txXfrm>
    </dsp:sp>
    <dsp:sp modelId="{90494A49-068F-4AD4-B7E7-65F215B844C0}">
      <dsp:nvSpPr>
        <dsp:cNvPr id="0" name=""/>
        <dsp:cNvSpPr/>
      </dsp:nvSpPr>
      <dsp:spPr>
        <a:xfrm>
          <a:off x="4048321" y="1860950"/>
          <a:ext cx="2451654" cy="1470992"/>
        </a:xfrm>
        <a:prstGeom prst="rect">
          <a:avLst/>
        </a:prstGeom>
        <a:solidFill>
          <a:srgbClr val="ADAC7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</dsp:txBody>
      <dsp:txXfrm>
        <a:off x="4048321" y="1860950"/>
        <a:ext cx="2451654" cy="1470992"/>
      </dsp:txXfrm>
    </dsp:sp>
    <dsp:sp modelId="{C84D48A0-5D6A-4AB8-8F50-2E0BE4BA7891}">
      <dsp:nvSpPr>
        <dsp:cNvPr id="0" name=""/>
        <dsp:cNvSpPr/>
      </dsp:nvSpPr>
      <dsp:spPr>
        <a:xfrm>
          <a:off x="6745141" y="1860950"/>
          <a:ext cx="2451654" cy="1470992"/>
        </a:xfrm>
        <a:prstGeom prst="rect">
          <a:avLst/>
        </a:prstGeom>
        <a:solidFill>
          <a:srgbClr val="ADAC7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6745141" y="1860950"/>
        <a:ext cx="2451654" cy="14709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46918-FDAD-41E4-B90E-53B88D60C21D}">
      <dsp:nvSpPr>
        <dsp:cNvPr id="0" name=""/>
        <dsp:cNvSpPr/>
      </dsp:nvSpPr>
      <dsp:spPr>
        <a:xfrm>
          <a:off x="0" y="414547"/>
          <a:ext cx="7746404" cy="407745"/>
        </a:xfrm>
        <a:prstGeom prst="roundRect">
          <a:avLst/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Vragenlijst professionals – </a:t>
          </a:r>
          <a:r>
            <a:rPr lang="nl-NL" sz="1700" i="1" kern="1200" dirty="0"/>
            <a:t>Update analyse en preliminaire kwalitatieve uitkomsten</a:t>
          </a:r>
          <a:endParaRPr lang="en-US" sz="1700" kern="1200" dirty="0"/>
        </a:p>
      </dsp:txBody>
      <dsp:txXfrm>
        <a:off x="19904" y="434451"/>
        <a:ext cx="7706596" cy="367937"/>
      </dsp:txXfrm>
    </dsp:sp>
    <dsp:sp modelId="{0E137476-24CB-4011-AAD8-FC31057AFF61}">
      <dsp:nvSpPr>
        <dsp:cNvPr id="0" name=""/>
        <dsp:cNvSpPr/>
      </dsp:nvSpPr>
      <dsp:spPr>
        <a:xfrm>
          <a:off x="0" y="871253"/>
          <a:ext cx="7746404" cy="407745"/>
        </a:xfrm>
        <a:prstGeom prst="roundRect">
          <a:avLst/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Gebruik zelfonderzoek op platform gezond leven met kanker</a:t>
          </a:r>
          <a:endParaRPr lang="en-US" sz="1700" kern="1200" dirty="0"/>
        </a:p>
      </dsp:txBody>
      <dsp:txXfrm>
        <a:off x="19904" y="891157"/>
        <a:ext cx="7706596" cy="367937"/>
      </dsp:txXfrm>
    </dsp:sp>
    <dsp:sp modelId="{6E98455A-9E61-4D1D-AFA8-27B633A88A7F}">
      <dsp:nvSpPr>
        <dsp:cNvPr id="0" name=""/>
        <dsp:cNvSpPr/>
      </dsp:nvSpPr>
      <dsp:spPr>
        <a:xfrm>
          <a:off x="0" y="1327958"/>
          <a:ext cx="7746404" cy="407745"/>
        </a:xfrm>
        <a:prstGeom prst="roundRect">
          <a:avLst/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Literatuurstudie: December artikel bestaanszekerheid</a:t>
          </a:r>
          <a:endParaRPr lang="en-US" sz="1700" kern="1200" dirty="0"/>
        </a:p>
      </dsp:txBody>
      <dsp:txXfrm>
        <a:off x="19904" y="1347862"/>
        <a:ext cx="7706596" cy="367937"/>
      </dsp:txXfrm>
    </dsp:sp>
    <dsp:sp modelId="{0CE72EF9-182D-4525-9787-1A7E9689732E}">
      <dsp:nvSpPr>
        <dsp:cNvPr id="0" name=""/>
        <dsp:cNvSpPr/>
      </dsp:nvSpPr>
      <dsp:spPr>
        <a:xfrm>
          <a:off x="0" y="1784663"/>
          <a:ext cx="7746404" cy="407745"/>
        </a:xfrm>
        <a:prstGeom prst="roundRect">
          <a:avLst/>
        </a:prstGeom>
        <a:solidFill>
          <a:srgbClr val="ADAC7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Planning </a:t>
          </a:r>
          <a:r>
            <a:rPr lang="nl-NL" sz="1700" kern="1200" dirty="0">
              <a:solidFill>
                <a:schemeClr val="bg1"/>
              </a:solidFill>
            </a:rPr>
            <a:t>Q4 2023 &amp; Q1 2024</a:t>
          </a:r>
          <a:endParaRPr lang="en-US" sz="1700" kern="1200" dirty="0">
            <a:solidFill>
              <a:schemeClr val="bg1"/>
            </a:solidFill>
          </a:endParaRPr>
        </a:p>
      </dsp:txBody>
      <dsp:txXfrm>
        <a:off x="19904" y="1804567"/>
        <a:ext cx="7706596" cy="367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18DD9-CC30-48A9-B8B0-A51AEB15655B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7DE37-F1A4-4B4C-963B-F9D2879902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3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os.nl/regio/limburg/artikel/303770-effect-armoede-op-gezondheid-is-desastreus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94C36-1F31-4AEA-B3DE-62366F92491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619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Denk ook aan toegang tot OV en mogelijkheid je te verplaatsen. Toegang voor minder valide </a:t>
            </a:r>
            <a:r>
              <a:rPr lang="nl-NL" dirty="0" err="1"/>
              <a:t>etcetera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94C36-1F31-4AEA-B3DE-62366F92491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4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– </a:t>
            </a:r>
            <a:r>
              <a:rPr lang="nl-NL" i="1" dirty="0" err="1"/>
              <a:t>vb</a:t>
            </a:r>
            <a:r>
              <a:rPr lang="nl-NL" i="1" dirty="0"/>
              <a:t> oorlog, natuurrampen, onderdrukking, ziekte</a:t>
            </a:r>
          </a:p>
          <a:p>
            <a:pPr lvl="0"/>
            <a:endParaRPr lang="en-US" dirty="0"/>
          </a:p>
          <a:p>
            <a:pPr lvl="0"/>
            <a:r>
              <a:rPr lang="nl-NL" dirty="0"/>
              <a:t>Mentaal/emotionele veiligheid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-</a:t>
            </a:r>
            <a:r>
              <a:rPr lang="nl-NL" i="1" dirty="0" err="1"/>
              <a:t>vb</a:t>
            </a:r>
            <a:r>
              <a:rPr lang="nl-NL" i="1" dirty="0"/>
              <a:t> minder valide, </a:t>
            </a:r>
            <a:r>
              <a:rPr lang="nl-NL" i="1" dirty="0">
                <a:highlight>
                  <a:srgbClr val="FFFF00"/>
                </a:highlight>
              </a:rPr>
              <a:t>chemo </a:t>
            </a:r>
            <a:r>
              <a:rPr lang="nl-NL" i="1" dirty="0" err="1"/>
              <a:t>etc</a:t>
            </a:r>
            <a:endParaRPr lang="nl-NL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i="1" dirty="0"/>
              <a:t>Vrijheid, recht en vrede</a:t>
            </a:r>
            <a:endParaRPr lang="en-US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lvl="0"/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7DE37-F1A4-4B4C-963B-F9D287990216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981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i="1" dirty="0"/>
              <a:t>Mag ik er zijn?, Ben ik een last? Rolstoeltoegang, toegang tot thuiszorg</a:t>
            </a:r>
            <a:endParaRPr lang="en-US" sz="1200" dirty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94C36-1F31-4AEA-B3DE-62366F92491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04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* Soft </a:t>
            </a:r>
            <a:r>
              <a:rPr lang="nl-NL" dirty="0" err="1"/>
              <a:t>fascination</a:t>
            </a:r>
            <a:r>
              <a:rPr lang="nl-NL" dirty="0"/>
              <a:t>: Effect van natuur op mentale capaciteit, ontspanning, heling.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94C36-1F31-4AEA-B3DE-62366F92491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210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hlinkClick r:id="rId3"/>
              </a:rPr>
              <a:t>'Effect armoede op gezondheid is desastreus' (nos.nl)</a:t>
            </a:r>
            <a:endParaRPr lang="nl-NL" dirty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594C36-1F31-4AEA-B3DE-62366F92491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6537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15830-7163-2365-B5AA-ECB2078B0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7D27E-3858-B126-697D-6569A3B33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D2215-ADF4-92E2-59E4-A5AF51F6D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44521-08FB-4764-E3AC-37B5ABE0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5D0B6-8E1A-46F7-8044-3BB3A8274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84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25AE5-61BA-6C9B-64C4-5EAD2D9D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36819-AA76-4674-43E6-03A63D279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2242D-3A24-DE72-122D-0432F4E27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FDC71-29EC-C917-DFFC-86A18A340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F2546-888A-4ED9-93A5-87A7E5823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071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A4E3E8-3D7E-42B2-9738-7E6B87D545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6055A-F350-61C1-C886-D0194491F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3BBCA-ABD9-2DC9-01F9-85AE4248A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C0C5A-4C31-E3B3-BA7E-F4E040B25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1FB61-8060-1511-561C-D3F6AEE9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68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C422-EF51-01C6-4C1B-FDD2D136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B8039-38AF-8E6F-4F87-4F411DBDF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DC0F1-EA46-3D10-48E6-E89DD2CE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1D9A1-3BC7-7B47-4D50-6CEB0E80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A6076-0784-615B-3695-BCBDFF4C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79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D6A3C-CBA8-5CD4-46E1-5DDEEC88C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9AD8F-E2F9-4AF2-D919-E49161BEA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D9D08-EE72-4890-5450-170A6463C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94E9B-F762-03F6-D8D8-85DF10EC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C877A-8873-3220-A5A5-39A1992CC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226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70D2-E597-0592-F466-1BDEF5E6A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20545-7A23-A590-CA77-4227A4A49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79D88-70F7-58BD-4212-17C97F925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D3FCE-B648-DF20-4F8A-2D03E451E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226EB-A68F-937F-1941-8BBC5EE9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AB1C4-E8C1-6629-FB9A-D23F4DDB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52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47BFC-DF9B-97F5-4D87-B6F5089CD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ADED7-C4AB-BD0D-2641-361A7980C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53F9A-E0D8-6230-79AA-EE4F5CF08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7C8C6E-50CD-A825-688F-52379DA121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BB349-B78C-F5A2-4A2C-847A562962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0D13FE-BADE-2A8F-F900-F8C8375A0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365C5C-90AF-E0B9-7062-9323BC1D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2A0F87-88A6-7E8A-A493-9B581145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18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06983-F2A0-DE79-0439-4A292A19E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917A89-3132-6964-A882-B6BECC6A5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DB0F43-DAE9-FAC7-1719-CD9509EBD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E1F9F-8256-DEF5-C4D8-8C1859DA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348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9F09DA-C12C-76B2-ECEF-A3F8D5A87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D4CDD5-7268-D0A1-4F52-F2B00299D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531E2-78D2-CD27-369A-76B189018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06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1F4EA-7282-B25F-1122-E004FE8EF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FC1AB-23BA-BC07-7562-61F2EDED3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4743F-A5B0-B354-4C45-55A3FD95D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2F786-FCF7-174E-E3E4-4A691EF9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989F29-1CE7-AD22-FE7B-0F61ECAF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D3249-FA19-0C43-B10F-182B89481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50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15F5C-8705-5EB7-C748-B4155BE36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C762D9-63CE-994F-9461-F09ED2865F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AA392-D258-A1FE-DC18-ABA56737F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174FF-D141-D735-1A66-9272DAC49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CCE9B-6C5D-7CE4-A516-5E4BBC9DD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88CE8-829B-A187-DA64-47D185FB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65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6C484E-5152-3627-5A98-6E900F75A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5D1FF-A121-8972-8316-7011F6555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BC450-5AD9-BB4F-B297-CC2FCA426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A4D1-4519-4FAA-9C65-20D2E9D0711C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B4379-69D4-3BDB-8A86-F0769A02A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468A1-01A9-41F4-3896-C8BD45DA7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123C6-B9EF-405D-813D-D86C4F3A7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960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pvoshol@mmv.nl" TargetMode="Externa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Relationship Id="rId9" Type="http://schemas.openxmlformats.org/officeDocument/2006/relationships/hyperlink" Target="mailto:mdevette@mmv.n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4678883" cy="2340447"/>
          </a:xfrm>
          <a:solidFill>
            <a:srgbClr val="ADAC74"/>
          </a:solidFill>
        </p:spPr>
        <p:txBody>
          <a:bodyPr anchor="ctr">
            <a:normAutofit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gewicht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kanker</a:t>
            </a:r>
            <a:b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introductie</a:t>
            </a:r>
            <a:endParaRPr lang="nl-NL" sz="2800" i="1" dirty="0">
              <a:solidFill>
                <a:schemeClr val="bg1"/>
              </a:solidFill>
            </a:endParaRPr>
          </a:p>
        </p:txBody>
      </p:sp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99" b="15623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037811-0B6F-174F-5BFC-5672161FA6F3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0950447">
            <a:off x="6006917" y="3961529"/>
            <a:ext cx="5662164" cy="1300090"/>
          </a:xfrm>
          <a:solidFill>
            <a:srgbClr val="ADAC74"/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nl-NL" sz="2000" b="1" i="1" dirty="0">
                <a:solidFill>
                  <a:schemeClr val="bg1"/>
                </a:solidFill>
              </a:rPr>
              <a:t>“Men kan niet helen als men moet vechten”</a:t>
            </a:r>
          </a:p>
          <a:p>
            <a:pPr marL="0" indent="0" algn="ctr">
              <a:buNone/>
            </a:pPr>
            <a:r>
              <a:rPr lang="nl-NL" sz="2000" i="1" dirty="0">
                <a:solidFill>
                  <a:schemeClr val="bg1"/>
                </a:solidFill>
              </a:rPr>
              <a:t>voor zijn of haar bestaan!</a:t>
            </a:r>
          </a:p>
        </p:txBody>
      </p:sp>
    </p:spTree>
    <p:extLst>
      <p:ext uri="{BB962C8B-B14F-4D97-AF65-F5344CB8AC3E}">
        <p14:creationId xmlns:p14="http://schemas.microsoft.com/office/powerpoint/2010/main" val="1313971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2AA850A8-8DA4-E8BC-C1D4-D94A4AE9B8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025167"/>
              </p:ext>
            </p:extLst>
          </p:nvPr>
        </p:nvGraphicFramePr>
        <p:xfrm>
          <a:off x="767408" y="1264966"/>
          <a:ext cx="8438956" cy="410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7A2B178-4F3A-FAE0-ED7B-BBB4D6655EA8}"/>
              </a:ext>
            </a:extLst>
          </p:cNvPr>
          <p:cNvSpPr txBox="1"/>
          <p:nvPr/>
        </p:nvSpPr>
        <p:spPr>
          <a:xfrm>
            <a:off x="1998553" y="5442672"/>
            <a:ext cx="5976665" cy="1257588"/>
          </a:xfrm>
          <a:prstGeom prst="rect">
            <a:avLst/>
          </a:prstGeom>
          <a:solidFill>
            <a:srgbClr val="ADAC74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b="1" kern="1200" dirty="0" err="1"/>
              <a:t>Effecten</a:t>
            </a:r>
            <a:r>
              <a:rPr lang="en-GB" sz="1400" b="1" kern="1200" dirty="0"/>
              <a:t> van continue stress en </a:t>
            </a:r>
            <a:r>
              <a:rPr lang="en-GB" sz="1400" b="1" kern="1200" dirty="0" err="1"/>
              <a:t>zorgen</a:t>
            </a:r>
            <a:r>
              <a:rPr lang="en-GB" sz="1400" b="1" kern="1200" dirty="0"/>
              <a:t> op </a:t>
            </a:r>
            <a:r>
              <a:rPr lang="en-GB" sz="1400" b="1" kern="1200" dirty="0" err="1"/>
              <a:t>gezond</a:t>
            </a:r>
            <a:r>
              <a:rPr lang="en-GB" sz="1400" b="1" kern="1200" dirty="0"/>
              <a:t> </a:t>
            </a:r>
            <a:r>
              <a:rPr lang="en-GB" sz="1400" b="1" kern="1200" dirty="0" err="1"/>
              <a:t>gewicht</a:t>
            </a:r>
            <a:endParaRPr lang="en-GB" sz="1400" b="1" kern="1200" dirty="0"/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b="1" dirty="0"/>
              <a:t>Effect van </a:t>
            </a:r>
            <a:r>
              <a:rPr lang="en-GB" sz="1400" b="1" dirty="0" err="1"/>
              <a:t>gebrekkige</a:t>
            </a:r>
            <a:r>
              <a:rPr lang="en-GB" sz="1400" b="1" dirty="0"/>
              <a:t> </a:t>
            </a:r>
            <a:r>
              <a:rPr lang="en-GB" sz="1400" b="1" dirty="0" err="1"/>
              <a:t>voeding</a:t>
            </a:r>
            <a:r>
              <a:rPr lang="en-GB" sz="1400" b="1" dirty="0"/>
              <a:t> op </a:t>
            </a:r>
            <a:r>
              <a:rPr lang="en-GB" sz="1400" b="1" dirty="0" err="1"/>
              <a:t>gezond</a:t>
            </a:r>
            <a:r>
              <a:rPr lang="en-GB" sz="1400" b="1" dirty="0"/>
              <a:t> </a:t>
            </a:r>
            <a:r>
              <a:rPr lang="en-GB" sz="1400" b="1" dirty="0" err="1"/>
              <a:t>gewicht</a:t>
            </a:r>
            <a:endParaRPr lang="en-GB" sz="1400" b="1" dirty="0"/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b="1" kern="1200" dirty="0"/>
              <a:t>Effect van </a:t>
            </a:r>
            <a:r>
              <a:rPr lang="en-GB" sz="1400" b="1" kern="1200" dirty="0" err="1"/>
              <a:t>te</a:t>
            </a:r>
            <a:r>
              <a:rPr lang="en-GB" sz="1400" b="1" kern="1200" dirty="0"/>
              <a:t> </a:t>
            </a:r>
            <a:r>
              <a:rPr lang="en-GB" sz="1400" b="1" kern="1200" dirty="0" err="1"/>
              <a:t>weinig</a:t>
            </a:r>
            <a:r>
              <a:rPr lang="en-GB" sz="1400" b="1" kern="1200" dirty="0"/>
              <a:t> </a:t>
            </a:r>
            <a:r>
              <a:rPr lang="en-GB" sz="1400" b="1" kern="1200" dirty="0" err="1"/>
              <a:t>ontspanning</a:t>
            </a:r>
            <a:r>
              <a:rPr lang="en-GB" sz="1400" b="1" kern="1200" dirty="0"/>
              <a:t> op </a:t>
            </a:r>
            <a:r>
              <a:rPr lang="en-GB" sz="1400" b="1" kern="1200" dirty="0" err="1"/>
              <a:t>gezond</a:t>
            </a:r>
            <a:r>
              <a:rPr lang="en-GB" sz="1400" b="1" kern="1200" dirty="0"/>
              <a:t> </a:t>
            </a:r>
            <a:r>
              <a:rPr lang="en-GB" sz="1400" b="1" kern="1200" dirty="0" err="1"/>
              <a:t>gewicht</a:t>
            </a:r>
            <a:endParaRPr lang="en-GB" sz="1400" b="1" kern="1200" dirty="0"/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b="1" dirty="0"/>
              <a:t>Effect </a:t>
            </a:r>
            <a:r>
              <a:rPr lang="en-GB" sz="1400" b="1" dirty="0" err="1"/>
              <a:t>ongezond</a:t>
            </a:r>
            <a:r>
              <a:rPr lang="en-GB" sz="1400" b="1" dirty="0"/>
              <a:t> huis/</a:t>
            </a:r>
            <a:r>
              <a:rPr lang="en-GB" sz="1400" b="1" dirty="0" err="1"/>
              <a:t>leefomgeving</a:t>
            </a:r>
            <a:r>
              <a:rPr lang="en-GB" sz="1400" b="1" dirty="0"/>
              <a:t> op </a:t>
            </a:r>
            <a:r>
              <a:rPr lang="en-GB" sz="1400" b="1" dirty="0" err="1"/>
              <a:t>gezond</a:t>
            </a:r>
            <a:r>
              <a:rPr lang="en-GB" sz="1400" b="1" dirty="0"/>
              <a:t> </a:t>
            </a:r>
            <a:r>
              <a:rPr lang="en-GB" sz="1400" b="1" dirty="0" err="1"/>
              <a:t>gewicht</a:t>
            </a:r>
            <a:endParaRPr lang="nl-NL" sz="1400" b="1" kern="12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63" y="332656"/>
            <a:ext cx="10549497" cy="792088"/>
          </a:xfrm>
          <a:solidFill>
            <a:srgbClr val="ADAC74"/>
          </a:solidFill>
        </p:spPr>
        <p:txBody>
          <a:bodyPr anchor="t">
            <a:normAutofit/>
          </a:bodyPr>
          <a:lstStyle/>
          <a:p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invloed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gezondheid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gewicht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kanker</a:t>
            </a:r>
            <a:b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Schematische</a:t>
            </a:r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samenvatting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2" name="Picture 2" descr="Eigenschappen van papaja">
            <a:extLst>
              <a:ext uri="{FF2B5EF4-FFF2-40B4-BE49-F238E27FC236}">
                <a16:creationId xmlns:a16="http://schemas.microsoft.com/office/drawing/2014/main" id="{4EFD4F25-3C1E-F01A-2938-8DCF9B6FD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9912" y="562986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720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14612" y="558414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273058"/>
            <a:ext cx="9721080" cy="707670"/>
          </a:xfrm>
          <a:solidFill>
            <a:srgbClr val="ADAC74"/>
          </a:solidFill>
        </p:spPr>
        <p:txBody>
          <a:bodyPr>
            <a:normAutofit fontScale="90000"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invloed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gewicht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kanker</a:t>
            </a:r>
            <a:b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Conclusies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en-GB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verbinding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de </a:t>
            </a:r>
            <a:r>
              <a:rPr lang="en-GB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leefstijlpijlers</a:t>
            </a:r>
            <a:endParaRPr lang="nl-NL" sz="2000" i="1" dirty="0">
              <a:solidFill>
                <a:schemeClr val="bg1"/>
              </a:solidFill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52D402B7-8704-A716-5E27-0E432C717A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030445"/>
              </p:ext>
            </p:extLst>
          </p:nvPr>
        </p:nvGraphicFramePr>
        <p:xfrm>
          <a:off x="407368" y="1196752"/>
          <a:ext cx="9342470" cy="5287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367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03" y="374833"/>
            <a:ext cx="6731475" cy="628082"/>
          </a:xfrm>
          <a:solidFill>
            <a:srgbClr val="ADAC74"/>
          </a:solidFill>
        </p:spPr>
        <p:txBody>
          <a:bodyPr anchor="b">
            <a:noAutofit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Praktische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tips en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aanbevelingen</a:t>
            </a:r>
            <a:endParaRPr lang="nl-NL" sz="2800" dirty="0">
              <a:solidFill>
                <a:schemeClr val="bg1"/>
              </a:solidFill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84BB3062-B09C-604A-3E37-C8E9FDB7B7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7408" y="2804955"/>
          <a:ext cx="10548297" cy="3476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6">
            <a:extLst>
              <a:ext uri="{FF2B5EF4-FFF2-40B4-BE49-F238E27FC236}">
                <a16:creationId xmlns:a16="http://schemas.microsoft.com/office/drawing/2014/main" id="{1890EE32-4BF8-6C42-5046-56DA501C249D}"/>
              </a:ext>
            </a:extLst>
          </p:cNvPr>
          <p:cNvSpPr txBox="1">
            <a:spLocks/>
          </p:cNvSpPr>
          <p:nvPr/>
        </p:nvSpPr>
        <p:spPr>
          <a:xfrm>
            <a:off x="411782" y="1196752"/>
            <a:ext cx="9428634" cy="1414366"/>
          </a:xfrm>
          <a:prstGeom prst="rect">
            <a:avLst/>
          </a:prstGeom>
          <a:solidFill>
            <a:srgbClr val="ADAC74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</a:t>
            </a: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zelfonderzoek</a:t>
            </a:r>
            <a:b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ondergewicht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ongezond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gewicht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veroorzaakt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bedreigd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door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bestaansonzekerheid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Bepaal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situatie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onderdeel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situatie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zeker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stabiel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onstabiel</a:t>
            </a: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GB" sz="1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onzeker</a:t>
            </a:r>
            <a:endParaRPr lang="en-GB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800" dirty="0">
              <a:solidFill>
                <a:schemeClr val="bg1"/>
              </a:solidFill>
            </a:endParaRPr>
          </a:p>
        </p:txBody>
      </p:sp>
      <p:pic>
        <p:nvPicPr>
          <p:cNvPr id="3" name="Picture 2" descr="Eigenschappen van papaja">
            <a:extLst>
              <a:ext uri="{FF2B5EF4-FFF2-40B4-BE49-F238E27FC236}">
                <a16:creationId xmlns:a16="http://schemas.microsoft.com/office/drawing/2014/main" id="{A42A4B23-842A-F245-4B1D-1A6D0CD0B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9912" y="562986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473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00312" y="546501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819628" cy="723836"/>
          </a:xfrm>
          <a:solidFill>
            <a:srgbClr val="ADAC74"/>
          </a:solidFill>
        </p:spPr>
        <p:txBody>
          <a:bodyPr>
            <a:normAutofit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Onderzoeksupdate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Ondergewicht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kanker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nl-N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B4166FE0-B363-F86D-1DF7-D15F6B64CC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464762"/>
              </p:ext>
            </p:extLst>
          </p:nvPr>
        </p:nvGraphicFramePr>
        <p:xfrm>
          <a:off x="911424" y="1322787"/>
          <a:ext cx="7746404" cy="2606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EE31C0A0-8F2B-684A-7AD2-A11CF343BAF5}"/>
              </a:ext>
            </a:extLst>
          </p:cNvPr>
          <p:cNvGrpSpPr/>
          <p:nvPr/>
        </p:nvGrpSpPr>
        <p:grpSpPr>
          <a:xfrm>
            <a:off x="769268" y="4287116"/>
            <a:ext cx="7605943" cy="1869359"/>
            <a:chOff x="769268" y="4287116"/>
            <a:chExt cx="7605943" cy="186935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4E64C63-7B4D-8E0F-6CEA-E9957E0802FA}"/>
                </a:ext>
              </a:extLst>
            </p:cNvPr>
            <p:cNvSpPr/>
            <p:nvPr/>
          </p:nvSpPr>
          <p:spPr>
            <a:xfrm>
              <a:off x="6531845" y="4287245"/>
              <a:ext cx="1843366" cy="18434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3480F54-0D1F-FDB5-A8AE-158431CA57B7}"/>
                </a:ext>
              </a:extLst>
            </p:cNvPr>
            <p:cNvSpPr/>
            <p:nvPr/>
          </p:nvSpPr>
          <p:spPr>
            <a:xfrm>
              <a:off x="6593501" y="4348705"/>
              <a:ext cx="1720844" cy="1720541"/>
            </a:xfrm>
            <a:custGeom>
              <a:avLst/>
              <a:gdLst>
                <a:gd name="connsiteX0" fmla="*/ 0 w 1720844"/>
                <a:gd name="connsiteY0" fmla="*/ 860271 h 1720541"/>
                <a:gd name="connsiteX1" fmla="*/ 860422 w 1720844"/>
                <a:gd name="connsiteY1" fmla="*/ 0 h 1720541"/>
                <a:gd name="connsiteX2" fmla="*/ 1720844 w 1720844"/>
                <a:gd name="connsiteY2" fmla="*/ 860271 h 1720541"/>
                <a:gd name="connsiteX3" fmla="*/ 860422 w 1720844"/>
                <a:gd name="connsiteY3" fmla="*/ 1720542 h 1720541"/>
                <a:gd name="connsiteX4" fmla="*/ 0 w 1720844"/>
                <a:gd name="connsiteY4" fmla="*/ 860271 h 1720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0844" h="1720541">
                  <a:moveTo>
                    <a:pt x="0" y="860271"/>
                  </a:moveTo>
                  <a:cubicBezTo>
                    <a:pt x="0" y="385156"/>
                    <a:pt x="385224" y="0"/>
                    <a:pt x="860422" y="0"/>
                  </a:cubicBezTo>
                  <a:cubicBezTo>
                    <a:pt x="1335620" y="0"/>
                    <a:pt x="1720844" y="385156"/>
                    <a:pt x="1720844" y="860271"/>
                  </a:cubicBezTo>
                  <a:cubicBezTo>
                    <a:pt x="1720844" y="1335386"/>
                    <a:pt x="1335620" y="1720542"/>
                    <a:pt x="860422" y="1720542"/>
                  </a:cubicBezTo>
                  <a:cubicBezTo>
                    <a:pt x="385224" y="1720542"/>
                    <a:pt x="0" y="1335386"/>
                    <a:pt x="0" y="860271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3615" tIns="263618" rIns="263615" bIns="26361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 dirty="0"/>
                <a:t>Delen en leren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 dirty="0"/>
                <a:t>Workshops &amp; thema bijeenkomsten</a:t>
              </a:r>
            </a:p>
          </p:txBody>
        </p:sp>
        <p:sp>
          <p:nvSpPr>
            <p:cNvPr id="10" name="Teardrop 9">
              <a:extLst>
                <a:ext uri="{FF2B5EF4-FFF2-40B4-BE49-F238E27FC236}">
                  <a16:creationId xmlns:a16="http://schemas.microsoft.com/office/drawing/2014/main" id="{56110181-5221-D157-FFDB-EE0B451A93FB}"/>
                </a:ext>
              </a:extLst>
            </p:cNvPr>
            <p:cNvSpPr/>
            <p:nvPr/>
          </p:nvSpPr>
          <p:spPr>
            <a:xfrm rot="2700000">
              <a:off x="4618902" y="4287116"/>
              <a:ext cx="1843396" cy="1843396"/>
            </a:xfrm>
            <a:prstGeom prst="teardrop">
              <a:avLst>
                <a:gd name="adj" fmla="val 1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1204C43-9347-2600-875D-315597E68ACF}"/>
                </a:ext>
              </a:extLst>
            </p:cNvPr>
            <p:cNvSpPr/>
            <p:nvPr/>
          </p:nvSpPr>
          <p:spPr>
            <a:xfrm>
              <a:off x="4688479" y="4348705"/>
              <a:ext cx="1720844" cy="1720541"/>
            </a:xfrm>
            <a:custGeom>
              <a:avLst/>
              <a:gdLst>
                <a:gd name="connsiteX0" fmla="*/ 0 w 1720844"/>
                <a:gd name="connsiteY0" fmla="*/ 860271 h 1720541"/>
                <a:gd name="connsiteX1" fmla="*/ 860422 w 1720844"/>
                <a:gd name="connsiteY1" fmla="*/ 0 h 1720541"/>
                <a:gd name="connsiteX2" fmla="*/ 1720844 w 1720844"/>
                <a:gd name="connsiteY2" fmla="*/ 860271 h 1720541"/>
                <a:gd name="connsiteX3" fmla="*/ 860422 w 1720844"/>
                <a:gd name="connsiteY3" fmla="*/ 1720542 h 1720541"/>
                <a:gd name="connsiteX4" fmla="*/ 0 w 1720844"/>
                <a:gd name="connsiteY4" fmla="*/ 860271 h 1720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0844" h="1720541">
                  <a:moveTo>
                    <a:pt x="0" y="860271"/>
                  </a:moveTo>
                  <a:cubicBezTo>
                    <a:pt x="0" y="385156"/>
                    <a:pt x="385224" y="0"/>
                    <a:pt x="860422" y="0"/>
                  </a:cubicBezTo>
                  <a:cubicBezTo>
                    <a:pt x="1335620" y="0"/>
                    <a:pt x="1720844" y="385156"/>
                    <a:pt x="1720844" y="860271"/>
                  </a:cubicBezTo>
                  <a:cubicBezTo>
                    <a:pt x="1720844" y="1335386"/>
                    <a:pt x="1335620" y="1720542"/>
                    <a:pt x="860422" y="1720542"/>
                  </a:cubicBezTo>
                  <a:cubicBezTo>
                    <a:pt x="385224" y="1720542"/>
                    <a:pt x="0" y="1335386"/>
                    <a:pt x="0" y="860271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3614" tIns="263618" rIns="263616" bIns="26361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 dirty="0"/>
                <a:t>Literatuurstudie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 dirty="0"/>
                <a:t>Zie platform &amp; nieuwsbrief</a:t>
              </a:r>
            </a:p>
          </p:txBody>
        </p:sp>
        <p:sp>
          <p:nvSpPr>
            <p:cNvPr id="13" name="Teardrop 12">
              <a:extLst>
                <a:ext uri="{FF2B5EF4-FFF2-40B4-BE49-F238E27FC236}">
                  <a16:creationId xmlns:a16="http://schemas.microsoft.com/office/drawing/2014/main" id="{7ACA7DFC-8567-FC26-34F7-664CBE51ED8F}"/>
                </a:ext>
              </a:extLst>
            </p:cNvPr>
            <p:cNvSpPr/>
            <p:nvPr/>
          </p:nvSpPr>
          <p:spPr>
            <a:xfrm rot="2700000">
              <a:off x="2721784" y="4287116"/>
              <a:ext cx="1843396" cy="1843396"/>
            </a:xfrm>
            <a:prstGeom prst="teardrop">
              <a:avLst>
                <a:gd name="adj" fmla="val 1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20E62F5-45AD-53A0-7B06-2505528DBD54}"/>
                </a:ext>
              </a:extLst>
            </p:cNvPr>
            <p:cNvSpPr/>
            <p:nvPr/>
          </p:nvSpPr>
          <p:spPr>
            <a:xfrm>
              <a:off x="2783456" y="4348705"/>
              <a:ext cx="1720844" cy="1720541"/>
            </a:xfrm>
            <a:custGeom>
              <a:avLst/>
              <a:gdLst>
                <a:gd name="connsiteX0" fmla="*/ 0 w 1720844"/>
                <a:gd name="connsiteY0" fmla="*/ 860271 h 1720541"/>
                <a:gd name="connsiteX1" fmla="*/ 860422 w 1720844"/>
                <a:gd name="connsiteY1" fmla="*/ 0 h 1720541"/>
                <a:gd name="connsiteX2" fmla="*/ 1720844 w 1720844"/>
                <a:gd name="connsiteY2" fmla="*/ 860271 h 1720541"/>
                <a:gd name="connsiteX3" fmla="*/ 860422 w 1720844"/>
                <a:gd name="connsiteY3" fmla="*/ 1720542 h 1720541"/>
                <a:gd name="connsiteX4" fmla="*/ 0 w 1720844"/>
                <a:gd name="connsiteY4" fmla="*/ 860271 h 1720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0844" h="1720541">
                  <a:moveTo>
                    <a:pt x="0" y="860271"/>
                  </a:moveTo>
                  <a:cubicBezTo>
                    <a:pt x="0" y="385156"/>
                    <a:pt x="385224" y="0"/>
                    <a:pt x="860422" y="0"/>
                  </a:cubicBezTo>
                  <a:cubicBezTo>
                    <a:pt x="1335620" y="0"/>
                    <a:pt x="1720844" y="385156"/>
                    <a:pt x="1720844" y="860271"/>
                  </a:cubicBezTo>
                  <a:cubicBezTo>
                    <a:pt x="1720844" y="1335386"/>
                    <a:pt x="1335620" y="1720542"/>
                    <a:pt x="860422" y="1720542"/>
                  </a:cubicBezTo>
                  <a:cubicBezTo>
                    <a:pt x="385224" y="1720542"/>
                    <a:pt x="0" y="1335386"/>
                    <a:pt x="0" y="860271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3615" tIns="263618" rIns="263615" bIns="26361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 dirty="0"/>
                <a:t>Vragenlijst deelnemers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 dirty="0"/>
                <a:t>Op platform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 dirty="0"/>
                <a:t>Analyse Q1 2024 </a:t>
              </a:r>
            </a:p>
          </p:txBody>
        </p:sp>
        <p:sp>
          <p:nvSpPr>
            <p:cNvPr id="16" name="Teardrop 15">
              <a:extLst>
                <a:ext uri="{FF2B5EF4-FFF2-40B4-BE49-F238E27FC236}">
                  <a16:creationId xmlns:a16="http://schemas.microsoft.com/office/drawing/2014/main" id="{CCB87600-113F-DB1E-E9F5-407A7A35DE01}"/>
                </a:ext>
              </a:extLst>
            </p:cNvPr>
            <p:cNvSpPr/>
            <p:nvPr/>
          </p:nvSpPr>
          <p:spPr>
            <a:xfrm rot="2700000">
              <a:off x="769268" y="4313079"/>
              <a:ext cx="1843396" cy="1843396"/>
            </a:xfrm>
            <a:prstGeom prst="teardrop">
              <a:avLst>
                <a:gd name="adj" fmla="val 1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FEB6B0B-E13F-E1A1-D49E-F1AE4E16A831}"/>
                </a:ext>
              </a:extLst>
            </p:cNvPr>
            <p:cNvSpPr/>
            <p:nvPr/>
          </p:nvSpPr>
          <p:spPr>
            <a:xfrm>
              <a:off x="805740" y="4348543"/>
              <a:ext cx="1720844" cy="1720541"/>
            </a:xfrm>
            <a:custGeom>
              <a:avLst/>
              <a:gdLst>
                <a:gd name="connsiteX0" fmla="*/ 0 w 1720844"/>
                <a:gd name="connsiteY0" fmla="*/ 860271 h 1720541"/>
                <a:gd name="connsiteX1" fmla="*/ 860422 w 1720844"/>
                <a:gd name="connsiteY1" fmla="*/ 0 h 1720541"/>
                <a:gd name="connsiteX2" fmla="*/ 1720844 w 1720844"/>
                <a:gd name="connsiteY2" fmla="*/ 860271 h 1720541"/>
                <a:gd name="connsiteX3" fmla="*/ 860422 w 1720844"/>
                <a:gd name="connsiteY3" fmla="*/ 1720542 h 1720541"/>
                <a:gd name="connsiteX4" fmla="*/ 0 w 1720844"/>
                <a:gd name="connsiteY4" fmla="*/ 860271 h 1720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0844" h="1720541">
                  <a:moveTo>
                    <a:pt x="0" y="860271"/>
                  </a:moveTo>
                  <a:cubicBezTo>
                    <a:pt x="0" y="385156"/>
                    <a:pt x="385224" y="0"/>
                    <a:pt x="860422" y="0"/>
                  </a:cubicBezTo>
                  <a:cubicBezTo>
                    <a:pt x="1335620" y="0"/>
                    <a:pt x="1720844" y="385156"/>
                    <a:pt x="1720844" y="860271"/>
                  </a:cubicBezTo>
                  <a:cubicBezTo>
                    <a:pt x="1720844" y="1335386"/>
                    <a:pt x="1335620" y="1720542"/>
                    <a:pt x="860422" y="1720542"/>
                  </a:cubicBezTo>
                  <a:cubicBezTo>
                    <a:pt x="385224" y="1720542"/>
                    <a:pt x="0" y="1335386"/>
                    <a:pt x="0" y="860271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3614" tIns="263618" rIns="263616" bIns="26361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 dirty="0"/>
                <a:t>Vragenlijst professionals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1400" kern="1200" dirty="0"/>
                <a:t>Analyse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5900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7070" y="477566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114252" cy="723836"/>
          </a:xfrm>
          <a:solidFill>
            <a:srgbClr val="ADAC74"/>
          </a:solidFill>
        </p:spPr>
        <p:txBody>
          <a:bodyPr>
            <a:normAutofit fontScale="90000"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Aantal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interessante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bevindingen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de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praktijkexperts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over 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“De diagnose &amp; </a:t>
            </a:r>
            <a:r>
              <a:rPr lang="en-GB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behandeling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</a:t>
            </a:r>
            <a:r>
              <a:rPr lang="en-GB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ondergewicht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kanker</a:t>
            </a:r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nl-NL" sz="2800" dirty="0">
              <a:solidFill>
                <a:schemeClr val="bg1"/>
              </a:solidFill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84BB3062-B09C-604A-3E37-C8E9FDB7B7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513058"/>
              </p:ext>
            </p:extLst>
          </p:nvPr>
        </p:nvGraphicFramePr>
        <p:xfrm>
          <a:off x="838200" y="1262743"/>
          <a:ext cx="8114252" cy="534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6C28B68-B3DB-EB66-7F65-FD5AEC2C644F}"/>
              </a:ext>
            </a:extLst>
          </p:cNvPr>
          <p:cNvSpPr/>
          <p:nvPr/>
        </p:nvSpPr>
        <p:spPr>
          <a:xfrm>
            <a:off x="9573530" y="4441371"/>
            <a:ext cx="2286000" cy="193906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dirty="0">
                <a:solidFill>
                  <a:schemeClr val="tx1"/>
                </a:solidFill>
              </a:rPr>
              <a:t>Algemene vragen: Peter Voshol </a:t>
            </a:r>
            <a:r>
              <a:rPr lang="nl-NL" sz="18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pvoshol@mmv.nl</a:t>
            </a:r>
            <a:r>
              <a:rPr lang="nl-NL" sz="1800" dirty="0">
                <a:solidFill>
                  <a:schemeClr val="tx1"/>
                </a:solidFill>
              </a:rPr>
              <a:t> of Maaike de Vette </a:t>
            </a:r>
            <a:r>
              <a:rPr lang="nl-NL" sz="18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mdevette@mmv.nl</a:t>
            </a:r>
            <a:endParaRPr lang="en-US" sz="1800" dirty="0">
              <a:solidFill>
                <a:schemeClr val="tx1"/>
              </a:solidFill>
            </a:endParaRP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3498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078759B-20C5-8519-54C2-815CE2BB055C}"/>
              </a:ext>
            </a:extLst>
          </p:cNvPr>
          <p:cNvSpPr/>
          <p:nvPr/>
        </p:nvSpPr>
        <p:spPr>
          <a:xfrm>
            <a:off x="774979" y="4996603"/>
            <a:ext cx="542193" cy="542193"/>
          </a:xfrm>
          <a:prstGeom prst="ellipse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nl-NL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FD2A83A-BCEC-0903-954D-E0603591B2B5}"/>
              </a:ext>
            </a:extLst>
          </p:cNvPr>
          <p:cNvSpPr/>
          <p:nvPr/>
        </p:nvSpPr>
        <p:spPr>
          <a:xfrm>
            <a:off x="960030" y="3644152"/>
            <a:ext cx="714284" cy="714284"/>
          </a:xfrm>
          <a:prstGeom prst="ellipse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nl-NL"/>
          </a:p>
        </p:txBody>
      </p:sp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77418" y="5538796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188640"/>
            <a:ext cx="9001000" cy="1872208"/>
          </a:xfrm>
          <a:solidFill>
            <a:srgbClr val="ADAC74"/>
          </a:solidFill>
        </p:spPr>
        <p:txBody>
          <a:bodyPr>
            <a:normAutofit fontScale="90000"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wat is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Basisveiligheid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heeft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effect op alle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leefstijlpijlers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Voorzien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minimale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levensbehoeften</a:t>
            </a:r>
            <a:b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Achtergrond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ontwikkelingssamenwerking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wereldwijd</a:t>
            </a:r>
            <a:b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Nederland en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</a:t>
            </a: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</a:t>
            </a:r>
            <a:endParaRPr lang="nl-NL" sz="2200" dirty="0">
              <a:solidFill>
                <a:schemeClr val="bg1"/>
              </a:solidFill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3E7D65B9-9247-66EB-5216-1D6B7F13C9E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5400" y="2029679"/>
          <a:ext cx="8590428" cy="4279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136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6FD2A83A-BCEC-0903-954D-E0603591B2B5}"/>
              </a:ext>
            </a:extLst>
          </p:cNvPr>
          <p:cNvSpPr/>
          <p:nvPr/>
        </p:nvSpPr>
        <p:spPr>
          <a:xfrm>
            <a:off x="960030" y="3644152"/>
            <a:ext cx="714284" cy="714284"/>
          </a:xfrm>
          <a:prstGeom prst="ellipse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nl-NL"/>
          </a:p>
        </p:txBody>
      </p:sp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22756" y="556128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786192" cy="1047650"/>
          </a:xfrm>
          <a:solidFill>
            <a:srgbClr val="ADAC74"/>
          </a:solidFill>
        </p:spPr>
        <p:txBody>
          <a:bodyPr>
            <a:normAutofit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onderdeel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endParaRPr lang="nl-NL" sz="2800" dirty="0">
              <a:solidFill>
                <a:schemeClr val="bg1"/>
              </a:solidFill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F8580371-727E-271C-05FB-94224C8BEC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688242"/>
              </p:ext>
            </p:extLst>
          </p:nvPr>
        </p:nvGraphicFramePr>
        <p:xfrm>
          <a:off x="838200" y="1825625"/>
          <a:ext cx="7922096" cy="3835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778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15350" y="565272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21"/>
            <a:ext cx="7829502" cy="723836"/>
          </a:xfrm>
          <a:solidFill>
            <a:srgbClr val="ADAC74"/>
          </a:solidFill>
        </p:spPr>
        <p:txBody>
          <a:bodyPr>
            <a:normAutofit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 basis</a:t>
            </a:r>
            <a:endParaRPr lang="nl-N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BC3A1833-3DB4-AAF5-FDE7-C958325399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076113"/>
              </p:ext>
            </p:extLst>
          </p:nvPr>
        </p:nvGraphicFramePr>
        <p:xfrm>
          <a:off x="745606" y="2141536"/>
          <a:ext cx="792209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A376EE85-3581-1EFD-D2E4-E19808070856}"/>
              </a:ext>
            </a:extLst>
          </p:cNvPr>
          <p:cNvGrpSpPr/>
          <p:nvPr/>
        </p:nvGrpSpPr>
        <p:grpSpPr>
          <a:xfrm>
            <a:off x="797017" y="1052736"/>
            <a:ext cx="7922096" cy="936103"/>
            <a:chOff x="-694119" y="-2053008"/>
            <a:chExt cx="7952819" cy="639754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CDD753C1-564F-7450-0366-131AE29C54C3}"/>
                </a:ext>
              </a:extLst>
            </p:cNvPr>
            <p:cNvSpPr/>
            <p:nvPr/>
          </p:nvSpPr>
          <p:spPr>
            <a:xfrm>
              <a:off x="-694119" y="-2053008"/>
              <a:ext cx="7952819" cy="639754"/>
            </a:xfrm>
            <a:prstGeom prst="roundRect">
              <a:avLst/>
            </a:prstGeom>
            <a:solidFill>
              <a:srgbClr val="ADAC7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l-NL"/>
            </a:p>
          </p:txBody>
        </p:sp>
        <p:sp>
          <p:nvSpPr>
            <p:cNvPr id="4" name="Rectangle: Rounded Corners 4">
              <a:extLst>
                <a:ext uri="{FF2B5EF4-FFF2-40B4-BE49-F238E27FC236}">
                  <a16:creationId xmlns:a16="http://schemas.microsoft.com/office/drawing/2014/main" id="{51AB0563-22B8-07F6-32D3-BF868655ECA7}"/>
                </a:ext>
              </a:extLst>
            </p:cNvPr>
            <p:cNvSpPr txBox="1"/>
            <p:nvPr/>
          </p:nvSpPr>
          <p:spPr>
            <a:xfrm>
              <a:off x="-635576" y="-1856599"/>
              <a:ext cx="7863554" cy="4433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kern="1200" dirty="0"/>
                <a:t>Bestaanszekerheid heeft effect op alle mensen, gezond en ongezond. Als bestaanszekerheid is gegarandeerd</a:t>
              </a:r>
              <a:r>
                <a:rPr lang="nl-NL" sz="2000" kern="1200" dirty="0">
                  <a:solidFill>
                    <a:schemeClr val="bg1"/>
                  </a:solidFill>
                </a:rPr>
                <a:t>, kan men zich </a:t>
              </a:r>
              <a:r>
                <a:rPr lang="nl-NL" sz="2000" kern="1200" dirty="0"/>
                <a:t>ontwikkelen. Zo niet, dan gaat het lichaam in overlevingsmodus.</a:t>
              </a:r>
            </a:p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8763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BC3A1833-3DB4-AAF5-FDE7-C958325399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620709"/>
              </p:ext>
            </p:extLst>
          </p:nvPr>
        </p:nvGraphicFramePr>
        <p:xfrm>
          <a:off x="541525" y="3032760"/>
          <a:ext cx="8236227" cy="2995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6">
            <a:extLst>
              <a:ext uri="{FF2B5EF4-FFF2-40B4-BE49-F238E27FC236}">
                <a16:creationId xmlns:a16="http://schemas.microsoft.com/office/drawing/2014/main" id="{1AA18C05-D7EF-FFCD-2E45-9F21A2835A13}"/>
              </a:ext>
            </a:extLst>
          </p:cNvPr>
          <p:cNvSpPr txBox="1">
            <a:spLocks/>
          </p:cNvSpPr>
          <p:nvPr/>
        </p:nvSpPr>
        <p:spPr>
          <a:xfrm>
            <a:off x="541525" y="374995"/>
            <a:ext cx="9537195" cy="759618"/>
          </a:xfrm>
          <a:prstGeom prst="rect">
            <a:avLst/>
          </a:prstGeom>
          <a:solidFill>
            <a:srgbClr val="ADAC74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ziekte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(1) 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73E56E14-B26A-79A6-606C-B0C2DA35C751}"/>
              </a:ext>
            </a:extLst>
          </p:cNvPr>
          <p:cNvSpPr txBox="1">
            <a:spLocks/>
          </p:cNvSpPr>
          <p:nvPr/>
        </p:nvSpPr>
        <p:spPr>
          <a:xfrm>
            <a:off x="541525" y="1400155"/>
            <a:ext cx="9517588" cy="1490075"/>
          </a:xfrm>
          <a:prstGeom prst="rect">
            <a:avLst/>
          </a:prstGeom>
          <a:solidFill>
            <a:srgbClr val="ADAC74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nl-NL" sz="2800" b="1" i="1" dirty="0">
                <a:solidFill>
                  <a:schemeClr val="bg1"/>
                </a:solidFill>
              </a:rPr>
              <a:t>Gezondheid is niet de afwezigheid van ziekte, maar het vermogen om met het leven om te gaan. (Machteld Huber)</a:t>
            </a:r>
          </a:p>
          <a:p>
            <a:pPr lvl="0"/>
            <a:endParaRPr lang="nl-NL" sz="2800" b="1" i="1" dirty="0">
              <a:solidFill>
                <a:schemeClr val="bg1"/>
              </a:solidFill>
            </a:endParaRPr>
          </a:p>
          <a:p>
            <a:pPr lvl="0"/>
            <a:r>
              <a:rPr lang="en-US" sz="1800" dirty="0" err="1">
                <a:solidFill>
                  <a:schemeClr val="bg1"/>
                </a:solidFill>
              </a:rPr>
              <a:t>Gezondheid</a:t>
            </a:r>
            <a:r>
              <a:rPr lang="en-US" sz="1800" dirty="0">
                <a:solidFill>
                  <a:schemeClr val="bg1"/>
                </a:solidFill>
              </a:rPr>
              <a:t> en </a:t>
            </a:r>
            <a:r>
              <a:rPr lang="en-US" sz="1800" dirty="0" err="1">
                <a:solidFill>
                  <a:schemeClr val="bg1"/>
                </a:solidFill>
              </a:rPr>
              <a:t>ziekte</a:t>
            </a:r>
            <a:r>
              <a:rPr lang="en-US" sz="1800" dirty="0">
                <a:solidFill>
                  <a:schemeClr val="bg1"/>
                </a:solidFill>
              </a:rPr>
              <a:t> en de </a:t>
            </a:r>
            <a:r>
              <a:rPr lang="en-US" sz="1800" dirty="0" err="1">
                <a:solidFill>
                  <a:schemeClr val="bg1"/>
                </a:solidFill>
              </a:rPr>
              <a:t>relatie</a:t>
            </a:r>
            <a:r>
              <a:rPr lang="en-US" sz="1800" dirty="0">
                <a:solidFill>
                  <a:schemeClr val="bg1"/>
                </a:solidFill>
              </a:rPr>
              <a:t> met </a:t>
            </a:r>
            <a:r>
              <a:rPr lang="en-US" sz="1800" dirty="0" err="1">
                <a:solidFill>
                  <a:schemeClr val="bg1"/>
                </a:solidFill>
              </a:rPr>
              <a:t>bestaanszekerheid</a:t>
            </a:r>
            <a:endParaRPr lang="nl-NL" sz="1800" dirty="0">
              <a:solidFill>
                <a:schemeClr val="bg1"/>
              </a:solidFill>
            </a:endParaRPr>
          </a:p>
        </p:txBody>
      </p:sp>
      <p:pic>
        <p:nvPicPr>
          <p:cNvPr id="2" name="Picture 2" descr="Eigenschappen van papaja">
            <a:extLst>
              <a:ext uri="{FF2B5EF4-FFF2-40B4-BE49-F238E27FC236}">
                <a16:creationId xmlns:a16="http://schemas.microsoft.com/office/drawing/2014/main" id="{0777E68F-A02C-7574-356B-81BB9B31C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52460" y="547457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935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68892" y="549270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BC3A1833-3DB4-AAF5-FDE7-C958325399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908388"/>
              </p:ext>
            </p:extLst>
          </p:nvPr>
        </p:nvGraphicFramePr>
        <p:xfrm>
          <a:off x="745604" y="1340768"/>
          <a:ext cx="8508838" cy="5375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itle 6">
            <a:extLst>
              <a:ext uri="{FF2B5EF4-FFF2-40B4-BE49-F238E27FC236}">
                <a16:creationId xmlns:a16="http://schemas.microsoft.com/office/drawing/2014/main" id="{3DC83524-2DF1-002E-6DC5-A5B7A9CAAFB5}"/>
              </a:ext>
            </a:extLst>
          </p:cNvPr>
          <p:cNvSpPr txBox="1">
            <a:spLocks/>
          </p:cNvSpPr>
          <p:nvPr/>
        </p:nvSpPr>
        <p:spPr>
          <a:xfrm>
            <a:off x="745604" y="365126"/>
            <a:ext cx="8508838" cy="759618"/>
          </a:xfrm>
          <a:prstGeom prst="rect">
            <a:avLst/>
          </a:prstGeom>
          <a:solidFill>
            <a:srgbClr val="ADAC74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Bestaanszekerheid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ziekte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(2)</a:t>
            </a:r>
            <a:endParaRPr lang="nl-N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81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37472" y="5539530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365126"/>
            <a:ext cx="8473076" cy="831626"/>
          </a:xfrm>
          <a:solidFill>
            <a:srgbClr val="ADAC74"/>
          </a:solidFill>
        </p:spPr>
        <p:txBody>
          <a:bodyPr>
            <a:normAutofit fontScale="90000"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Literatuur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Bestaansonzekerheid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bewezen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effect op de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algemene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gezondheid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26816-738F-A4F4-CAC8-97435223D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72816"/>
            <a:ext cx="8280920" cy="432048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2000" b="1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Verhoogd Stressniveau:</a:t>
            </a:r>
            <a:r>
              <a:rPr lang="nl-NL" sz="20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Bestaansonzekerheid kan leiden tot chronische stress, wat op zijn beurt negatieve gevolgen heeft voor de gezondheid, zoals verhoogde bloeddruk en veranderingen in het immuunsysteem. </a:t>
            </a:r>
            <a:r>
              <a:rPr lang="en-GB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GB" sz="8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Bron</a:t>
            </a:r>
            <a:r>
              <a:rPr lang="en-GB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Cohen, S., &amp; Herbert, T. B. (1996). Health psychology: Psychological factors and physical disease from the perspective of human psychoneuroimmunology. </a:t>
            </a:r>
            <a:r>
              <a:rPr lang="nl-NL" sz="8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Annual</a:t>
            </a:r>
            <a:r>
              <a:rPr lang="nl-NL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Review of </a:t>
            </a:r>
            <a:r>
              <a:rPr lang="nl-NL" sz="8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Psychology</a:t>
            </a:r>
            <a:r>
              <a:rPr lang="nl-NL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47, 113-142.]</a:t>
            </a:r>
            <a:endParaRPr lang="nl-NL" sz="8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2000" b="1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Slechte Gezondheidsresultaten:</a:t>
            </a:r>
            <a:r>
              <a:rPr lang="nl-NL" sz="20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Mensen die zich in een toestand van bestaansonzekerheid bevinden, hebben vaak een slechtere algemene gezondheid en een hoger risico op chronische ziekten. </a:t>
            </a:r>
            <a:r>
              <a:rPr lang="en-GB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GB" sz="8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Bron</a:t>
            </a:r>
            <a:r>
              <a:rPr lang="en-GB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Lynch, J. W., &amp; Kaplan, G. A. (2000). Socioeconomic position. Social epidemiology, 13-35.]</a:t>
            </a:r>
            <a:endParaRPr lang="nl-NL" sz="8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2000" b="1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Beperkte Toegang tot Gezondheidszorg:</a:t>
            </a:r>
            <a:r>
              <a:rPr lang="nl-NL" sz="20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Bestaansonzekerheid kan de toegang tot gezondheidszorg beperken, wat resulteert in vertraagde diagnose en behandeling van gezondheidsproblemen. </a:t>
            </a:r>
            <a:r>
              <a:rPr lang="en-GB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GB" sz="8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Bron</a:t>
            </a:r>
            <a:r>
              <a:rPr lang="en-GB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GB" sz="8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Gresenz</a:t>
            </a:r>
            <a:r>
              <a:rPr lang="en-GB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C. R., &amp; Rogowski, J. (2009). Escalation of care in acute mental health episodes: The role of economic factors. </a:t>
            </a:r>
            <a:r>
              <a:rPr lang="nl-NL" sz="8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Psychiatric</a:t>
            </a:r>
            <a:r>
              <a:rPr lang="nl-NL" sz="8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Services, 60(6), 723-728.]</a:t>
            </a:r>
            <a:endParaRPr lang="nl-NL" sz="8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002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91752" y="551556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365126"/>
            <a:ext cx="9289032" cy="759618"/>
          </a:xfrm>
          <a:solidFill>
            <a:srgbClr val="ADAC74"/>
          </a:solidFill>
        </p:spPr>
        <p:txBody>
          <a:bodyPr>
            <a:normAutofit fontScale="90000"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Literatuur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Bestaansonzekerheid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additionele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effecten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kankerpatienten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26816-738F-A4F4-CAC8-97435223D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7" y="1628800"/>
            <a:ext cx="8508033" cy="4320480"/>
          </a:xfrm>
        </p:spPr>
        <p:txBody>
          <a:bodyPr>
            <a:normAutofit fontScale="55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3300" b="1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Verhoogde Stress en Angst:</a:t>
            </a:r>
            <a:r>
              <a:rPr lang="nl-NL" sz="33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Kankerpatiënten die worstelen met financiële bestaansonzekerheid ervaren vaak hogere niveaus van stress en angst, wat hun algehele welzijn kan beïnvloeden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GB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GB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Bron</a:t>
            </a:r>
            <a:r>
              <a:rPr lang="en-GB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Lathan, C. S., &amp; Cronin, A. (2011). Access to care and outcomes of patients receiving therapy for lung cancer.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Annals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American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Thoracic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Society, 8(4), 271-279.]</a:t>
            </a:r>
            <a:endParaRPr lang="nl-NL" sz="17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3300" b="1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Vertraagde Behandeling en Follow-up:</a:t>
            </a:r>
            <a:r>
              <a:rPr lang="nl-NL" sz="33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Financiële problemen kunnen leiden tot vertraagde behandelingen en follow-upzorg bij kankerpatiënten, wat het succes van de behandeling kan beïnvloeden. </a:t>
            </a:r>
            <a:r>
              <a:rPr lang="en-GB" sz="33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GB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Bron</a:t>
            </a:r>
            <a:r>
              <a:rPr lang="en-GB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GB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Arozullah</a:t>
            </a:r>
            <a:r>
              <a:rPr lang="en-GB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A. M., Yarnold, P. R., Bennett, C. L., </a:t>
            </a:r>
            <a:r>
              <a:rPr lang="en-GB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Soltysik</a:t>
            </a:r>
            <a:r>
              <a:rPr lang="en-GB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R. C., Wolf, M. S., &amp; Ferreira, R. M. (2007). Development and validation of a short-form, rapid estimate of adult literacy in medicine.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Medical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Care, 45(11), 1026-1033.]</a:t>
            </a:r>
            <a:endParaRPr lang="nl-NL" sz="17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3300" b="1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Lagere Kwaliteit van Leven:</a:t>
            </a:r>
            <a:r>
              <a:rPr lang="nl-NL" sz="33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Financiële stress en bestaansonzekerheid kunnen leiden tot een lagere kwaliteit van leven bij kankerpatiënten, wat hun herstel en overleving kan beïnvloeden. 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[Bron: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Zafar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S. Y.,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Peppercorn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J. M.,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Schrag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D., Taylor, D. H.,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Goetzinger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A. M.,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Zhong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X., ... </a:t>
            </a:r>
            <a:r>
              <a:rPr lang="en-GB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&amp; Abernethy, A. P. (2013). The financial toxicity of cancer treatment: a pilot study assessing out-of-pocket expenses and the insured cancer patient's experience. 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nl-NL" sz="17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oncologist</a:t>
            </a:r>
            <a:r>
              <a:rPr lang="nl-NL" sz="17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18(4), 381-390.]</a:t>
            </a:r>
            <a:endParaRPr lang="nl-NL" sz="17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l-NL" sz="3300" b="1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Minder Therapietrouw:</a:t>
            </a:r>
            <a:r>
              <a:rPr lang="nl-NL" sz="33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Kankerpatiënten met bestaansonzekerheid kunnen worstelen met therapietrouw, zoals het overslaan van medicijnen, vanwege financiële beperkingen. </a:t>
            </a:r>
            <a:r>
              <a:rPr lang="nl-NL" sz="15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[Bron: de </a:t>
            </a:r>
            <a:r>
              <a:rPr lang="nl-NL" sz="15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Souza</a:t>
            </a:r>
            <a:r>
              <a:rPr lang="nl-NL" sz="15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J. A., Yap, B. J., </a:t>
            </a:r>
            <a:r>
              <a:rPr lang="nl-NL" sz="15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Wroblewski</a:t>
            </a:r>
            <a:r>
              <a:rPr lang="nl-NL" sz="15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K., Blinder, V., </a:t>
            </a:r>
            <a:r>
              <a:rPr lang="nl-NL" sz="15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Araújo</a:t>
            </a:r>
            <a:r>
              <a:rPr lang="nl-NL" sz="15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F. S., </a:t>
            </a:r>
            <a:r>
              <a:rPr lang="nl-NL" sz="15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Hlubocky</a:t>
            </a:r>
            <a:r>
              <a:rPr lang="nl-NL" sz="15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F. J., ... </a:t>
            </a:r>
            <a:r>
              <a:rPr lang="en-GB" sz="15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&amp; </a:t>
            </a:r>
            <a:r>
              <a:rPr lang="en-GB" sz="15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Cella</a:t>
            </a:r>
            <a:r>
              <a:rPr lang="en-GB" sz="15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D. (2014). Measuring financial toxicity as a clinically relevant patient‐reported outcome: The validation of the </a:t>
            </a:r>
            <a:r>
              <a:rPr lang="en-GB" sz="1500" kern="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COmprehensive</a:t>
            </a:r>
            <a:r>
              <a:rPr lang="en-GB" sz="15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Score for financial Toxicity (COST). </a:t>
            </a:r>
            <a:r>
              <a:rPr lang="nl-NL" sz="1500" kern="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Cancer, 120(14), 2243-2250.]</a:t>
            </a:r>
            <a:endParaRPr lang="nl-NL" sz="15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854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igenschappen van papaja">
            <a:extLst>
              <a:ext uri="{FF2B5EF4-FFF2-40B4-BE49-F238E27FC236}">
                <a16:creationId xmlns:a16="http://schemas.microsoft.com/office/drawing/2014/main" id="{0608AACE-A050-A649-03E1-43F617A6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9912" y="5629864"/>
            <a:ext cx="1462088" cy="110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1B5B2D0-41B9-0DDA-1B4F-B5ADB8B7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365126"/>
            <a:ext cx="9289032" cy="759618"/>
          </a:xfrm>
          <a:solidFill>
            <a:srgbClr val="ADAC74"/>
          </a:solidFill>
        </p:spPr>
        <p:txBody>
          <a:bodyPr>
            <a:normAutofit fontScale="90000"/>
          </a:bodyPr>
          <a:lstStyle/>
          <a:p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Literatuur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Bestaansonzekerheid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algemeen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effect op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ondergewicht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gewicht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26816-738F-A4F4-CAC8-97435223D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12776"/>
            <a:ext cx="8508032" cy="5080098"/>
          </a:xfrm>
        </p:spPr>
        <p:txBody>
          <a:bodyPr>
            <a:normAutofit fontScale="92500"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nl-NL" sz="19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Voedselonzekerheid:</a:t>
            </a:r>
            <a:r>
              <a:rPr lang="nl-NL" sz="1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 Bestaansonzekerheid, met name financiële problemen, kan leiden tot voedselonzekerheid, waarbij mensen moeite hebben om voldoende voedzaam voedsel te verkrijgen. Dit kan leiden tot ondervoeding en ondergewicht. 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[Bron: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Seligman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H. K.,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Laraia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B. A., &amp;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Kushel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M. B. (2010). </a:t>
            </a:r>
            <a:r>
              <a:rPr lang="en-GB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Food insecurity is associated with chronic disease among low-income NHANES participants. 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Journal of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Nutrition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140(2), 304-310.]</a:t>
            </a:r>
            <a:endParaRPr lang="nl-NL" sz="9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nl-NL" sz="19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Beperkte Toegang tot Gezond Voedsel:</a:t>
            </a:r>
            <a:r>
              <a:rPr lang="nl-NL" sz="1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 Personen met bestaansonzekerheid hebben vaak beperkte toegang tot gezond voedsel, zoals verse groenten en fruit, vanwege financiële beperkingen. Dit kan bijdragen aan ondergewicht en voedingstekorten. 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[Bron: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Gundersen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C., &amp;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Ziliak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J. P. (2015). Food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insecurity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 health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outcomes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. Health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Affairs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34(11), 1830-1839.]</a:t>
            </a:r>
            <a:endParaRPr lang="nl-NL" sz="9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nl-NL" sz="19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Psychologische Stress:</a:t>
            </a:r>
            <a:r>
              <a:rPr lang="nl-NL" sz="1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 Bestaansonzekerheid kan psychologische stress veroorzaken, wat kan leiden tot eetstoornissen en gewichtsverlies bij sommige individuen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GB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[</a:t>
            </a:r>
            <a:r>
              <a:rPr lang="en-GB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Bron</a:t>
            </a:r>
            <a:r>
              <a:rPr lang="en-GB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Torres, S. J., &amp; </a:t>
            </a:r>
            <a:r>
              <a:rPr lang="en-GB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Nowson</a:t>
            </a:r>
            <a:r>
              <a:rPr lang="en-GB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C. A. (2007). Relationship between stress, eating </a:t>
            </a:r>
            <a:r>
              <a:rPr lang="en-GB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behavior</a:t>
            </a:r>
            <a:r>
              <a:rPr lang="en-GB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and obesity.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Nutrition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23(11-12), 887-894.]</a:t>
            </a:r>
            <a:endParaRPr lang="nl-NL" sz="9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nl-NL" sz="19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Beperkte Toegang tot Gezondheidszorg:</a:t>
            </a:r>
            <a:r>
              <a:rPr lang="nl-NL" sz="1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 Personen met bestaansonzekerheid hebben mogelijk beperkte toegang tot gezondheidszorg en voedingsadvies, wat kan bijdragen aan ondergewicht en het ontbreken van passende behandeling en begeleiding. </a:t>
            </a:r>
            <a:r>
              <a:rPr lang="en-GB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[</a:t>
            </a:r>
            <a:r>
              <a:rPr lang="en-GB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Bron</a:t>
            </a:r>
            <a:r>
              <a:rPr lang="en-GB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: Berkowitz, S. A., Baggett, T. P., Wexler, D. J., Huskey, K. W., &amp; Wee, C. C. (2017). Food insecurity and metabolic control among U.S. adults with diabetes. 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Diabetes Care, 40(10), 1400-1405.]</a:t>
            </a:r>
            <a:endParaRPr lang="nl-NL" sz="9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nl-NL" sz="1900" b="1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Kinderen en Ondergewicht:</a:t>
            </a:r>
            <a:r>
              <a:rPr lang="nl-NL" sz="1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 Bestaansonzekerheid kan met name ernstige gevolgen hebben voor kinderen, omdat ze in een cruciale groeifase verkeren. Voedselonzekerheid kan leiden tot ondergewicht en ontwikkelingsproblemen. 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[Bron: Cook, J. T., Frank, D. A.,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Berkowitz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C., Black, M. M.,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Casey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P. H.,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Cutts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D. B., ... </a:t>
            </a:r>
            <a:r>
              <a:rPr lang="en-GB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&amp; Rose-Jacobs, R. (2004). Food insecurity is associated with adverse health outcomes among human infants and toddlers. 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The Journal of </a:t>
            </a:r>
            <a:r>
              <a:rPr lang="nl-NL" sz="900" dirty="0" err="1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Nutrition</a:t>
            </a:r>
            <a:r>
              <a:rPr lang="nl-NL" sz="900" dirty="0">
                <a:solidFill>
                  <a:srgbClr val="374151"/>
                </a:solidFill>
                <a:effectLst/>
                <a:ea typeface="Times New Roman" panose="02020603050405020304" pitchFamily="18" charset="0"/>
              </a:rPr>
              <a:t>, 134(6), 1432-1438.]</a:t>
            </a:r>
            <a:endParaRPr lang="nl-NL" sz="900" dirty="0">
              <a:effectLst/>
              <a:ea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6535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2223</Words>
  <Application>Microsoft Macintosh PowerPoint</Application>
  <PresentationFormat>Breedbeeld</PresentationFormat>
  <Paragraphs>169</Paragraphs>
  <Slides>14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Bestaanszekerheid, gezondheid en gezond gewicht bij kanker  Een introductie</vt:lpstr>
      <vt:lpstr>Bestaanszekerheid, wat is dat?  - Basisveiligheid heeft effect op alle leefstijlpijlers  - Voorzien in minimale levensbehoeften - Achtergrond in ontwikkelingssamenwerking: Bestaanszekerheid wereldwijd - Bestaanszekerheid in Nederland en bestaanszekerheid voor u</vt:lpstr>
      <vt:lpstr>Gezondheid als onderdeel van bestaanszekerheid</vt:lpstr>
      <vt:lpstr>Bestaanszekerheid &amp; gezondheid: De basis</vt:lpstr>
      <vt:lpstr>PowerPoint-presentatie</vt:lpstr>
      <vt:lpstr>PowerPoint-presentatie</vt:lpstr>
      <vt:lpstr>Literatuur: Bestaansonzekerheid en bewezen effect op de algemene gezondheid</vt:lpstr>
      <vt:lpstr>Literatuur: Bestaansonzekerheid en additionele effecten op kankerpatienten</vt:lpstr>
      <vt:lpstr>Literatuur: Bestaansonzekerheid en algemeen effect op ondergewicht/gezond gewicht.</vt:lpstr>
      <vt:lpstr>Bestaanszekerheid, invloed op gezondheid en gezond gewicht bij kanker Schematische samenvatting</vt:lpstr>
      <vt:lpstr>Bestaanszekerheid, invloed op gezondheid en gezond gewicht bij kanker Conclusies en verbinding met de leefstijlpijlers</vt:lpstr>
      <vt:lpstr>Praktische tips en aanbevelingen</vt:lpstr>
      <vt:lpstr>Onderzoeksupdate “Ondergewicht bij kanker”</vt:lpstr>
      <vt:lpstr>Aantal interessante bevindingen van de praktijkexperts over “De diagnose &amp; behandeling van ondergewicht bij kanker”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Maaike De Vette</dc:creator>
  <cp:lastModifiedBy>Mascha van der Graaff</cp:lastModifiedBy>
  <cp:revision>8</cp:revision>
  <dcterms:created xsi:type="dcterms:W3CDTF">2023-10-07T22:28:28Z</dcterms:created>
  <dcterms:modified xsi:type="dcterms:W3CDTF">2023-10-11T20:24:51Z</dcterms:modified>
</cp:coreProperties>
</file>