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79" r:id="rId3"/>
    <p:sldId id="282" r:id="rId4"/>
    <p:sldId id="281" r:id="rId5"/>
    <p:sldId id="283" r:id="rId6"/>
    <p:sldId id="280" r:id="rId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647C45-4926-BD4D-ABEE-594648D475D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DFBBA552-726D-10BB-C5E7-0188C84D58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2D26F4F9-D496-D20C-FFF4-61BC21395CD9}"/>
              </a:ext>
            </a:extLst>
          </p:cNvPr>
          <p:cNvSpPr>
            <a:spLocks noGrp="1"/>
          </p:cNvSpPr>
          <p:nvPr>
            <p:ph type="dt" sz="half" idx="10"/>
          </p:nvPr>
        </p:nvSpPr>
        <p:spPr/>
        <p:txBody>
          <a:bodyPr/>
          <a:lstStyle/>
          <a:p>
            <a:fld id="{DB0C467F-45C9-4AB0-9496-CDA17AEFE412}" type="datetimeFigureOut">
              <a:rPr lang="nl-NL" smtClean="0"/>
              <a:t>8-5-2023</a:t>
            </a:fld>
            <a:endParaRPr lang="nl-NL"/>
          </a:p>
        </p:txBody>
      </p:sp>
      <p:sp>
        <p:nvSpPr>
          <p:cNvPr id="5" name="Tijdelijke aanduiding voor voettekst 4">
            <a:extLst>
              <a:ext uri="{FF2B5EF4-FFF2-40B4-BE49-F238E27FC236}">
                <a16:creationId xmlns:a16="http://schemas.microsoft.com/office/drawing/2014/main" id="{FE911F2E-527E-D336-B1EA-E5B7B487488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1907ADB-F3DB-12F7-555F-F326EE215945}"/>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2427409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FBFF80-E8A7-74B6-0CFD-7208C54D1F72}"/>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23CFB388-DE47-A8BD-FF7F-F97DC8EF4BC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401E7E3-DDCD-A0E6-96AF-B7EA400D1E27}"/>
              </a:ext>
            </a:extLst>
          </p:cNvPr>
          <p:cNvSpPr>
            <a:spLocks noGrp="1"/>
          </p:cNvSpPr>
          <p:nvPr>
            <p:ph type="dt" sz="half" idx="10"/>
          </p:nvPr>
        </p:nvSpPr>
        <p:spPr/>
        <p:txBody>
          <a:bodyPr/>
          <a:lstStyle/>
          <a:p>
            <a:fld id="{DB0C467F-45C9-4AB0-9496-CDA17AEFE412}" type="datetimeFigureOut">
              <a:rPr lang="nl-NL" smtClean="0"/>
              <a:t>8-5-2023</a:t>
            </a:fld>
            <a:endParaRPr lang="nl-NL"/>
          </a:p>
        </p:txBody>
      </p:sp>
      <p:sp>
        <p:nvSpPr>
          <p:cNvPr id="5" name="Tijdelijke aanduiding voor voettekst 4">
            <a:extLst>
              <a:ext uri="{FF2B5EF4-FFF2-40B4-BE49-F238E27FC236}">
                <a16:creationId xmlns:a16="http://schemas.microsoft.com/office/drawing/2014/main" id="{2B858ECB-CECE-7AD2-0712-F50A6A49310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70C2818-A9CF-12C7-88E4-CABE8AC77206}"/>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2444421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66509B9-6558-56E7-AFE1-AD19E6808344}"/>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8B604B8F-6C07-D443-54D3-52778DA65BC8}"/>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EFCDA2C-8FF5-9590-E3A8-9E75ED18B078}"/>
              </a:ext>
            </a:extLst>
          </p:cNvPr>
          <p:cNvSpPr>
            <a:spLocks noGrp="1"/>
          </p:cNvSpPr>
          <p:nvPr>
            <p:ph type="dt" sz="half" idx="10"/>
          </p:nvPr>
        </p:nvSpPr>
        <p:spPr/>
        <p:txBody>
          <a:bodyPr/>
          <a:lstStyle/>
          <a:p>
            <a:fld id="{DB0C467F-45C9-4AB0-9496-CDA17AEFE412}" type="datetimeFigureOut">
              <a:rPr lang="nl-NL" smtClean="0"/>
              <a:t>8-5-2023</a:t>
            </a:fld>
            <a:endParaRPr lang="nl-NL"/>
          </a:p>
        </p:txBody>
      </p:sp>
      <p:sp>
        <p:nvSpPr>
          <p:cNvPr id="5" name="Tijdelijke aanduiding voor voettekst 4">
            <a:extLst>
              <a:ext uri="{FF2B5EF4-FFF2-40B4-BE49-F238E27FC236}">
                <a16:creationId xmlns:a16="http://schemas.microsoft.com/office/drawing/2014/main" id="{3391F45A-BA44-AAB7-1CF0-4388B8F0489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3644B43-A016-46E6-570E-E4DA0BF65BFC}"/>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1310736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D8CAB7-4A69-EC92-2148-3882C9D729E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E953230-D448-5F87-F2EB-C2A49B49C9BE}"/>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DEE82F8-CDC7-8707-B387-455C26D94841}"/>
              </a:ext>
            </a:extLst>
          </p:cNvPr>
          <p:cNvSpPr>
            <a:spLocks noGrp="1"/>
          </p:cNvSpPr>
          <p:nvPr>
            <p:ph type="dt" sz="half" idx="10"/>
          </p:nvPr>
        </p:nvSpPr>
        <p:spPr/>
        <p:txBody>
          <a:bodyPr/>
          <a:lstStyle/>
          <a:p>
            <a:fld id="{DB0C467F-45C9-4AB0-9496-CDA17AEFE412}" type="datetimeFigureOut">
              <a:rPr lang="nl-NL" smtClean="0"/>
              <a:t>8-5-2023</a:t>
            </a:fld>
            <a:endParaRPr lang="nl-NL"/>
          </a:p>
        </p:txBody>
      </p:sp>
      <p:sp>
        <p:nvSpPr>
          <p:cNvPr id="5" name="Tijdelijke aanduiding voor voettekst 4">
            <a:extLst>
              <a:ext uri="{FF2B5EF4-FFF2-40B4-BE49-F238E27FC236}">
                <a16:creationId xmlns:a16="http://schemas.microsoft.com/office/drawing/2014/main" id="{FF2EA03D-219F-2A06-F0A6-F60FE814FF1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02917A4-86B7-8824-DCFE-EC12F64AD372}"/>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835183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3E67E4-F182-DE6C-922E-D0CEA890433B}"/>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C7917A4F-1D16-18CB-55FB-E9513DCF7C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765ACB3F-B8BC-1A6D-211B-4BF3A059B105}"/>
              </a:ext>
            </a:extLst>
          </p:cNvPr>
          <p:cNvSpPr>
            <a:spLocks noGrp="1"/>
          </p:cNvSpPr>
          <p:nvPr>
            <p:ph type="dt" sz="half" idx="10"/>
          </p:nvPr>
        </p:nvSpPr>
        <p:spPr/>
        <p:txBody>
          <a:bodyPr/>
          <a:lstStyle/>
          <a:p>
            <a:fld id="{DB0C467F-45C9-4AB0-9496-CDA17AEFE412}" type="datetimeFigureOut">
              <a:rPr lang="nl-NL" smtClean="0"/>
              <a:t>8-5-2023</a:t>
            </a:fld>
            <a:endParaRPr lang="nl-NL"/>
          </a:p>
        </p:txBody>
      </p:sp>
      <p:sp>
        <p:nvSpPr>
          <p:cNvPr id="5" name="Tijdelijke aanduiding voor voettekst 4">
            <a:extLst>
              <a:ext uri="{FF2B5EF4-FFF2-40B4-BE49-F238E27FC236}">
                <a16:creationId xmlns:a16="http://schemas.microsoft.com/office/drawing/2014/main" id="{8714D573-3214-0C03-3F67-B602B693305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34E7AF0-95B6-88B8-E6A8-06F8F7861F51}"/>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74612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6DBE6D-06EE-193F-97F1-66EB42556E4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2EDECCD-9BF6-0365-C932-CA9B576D3618}"/>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D580C700-3957-CE3F-D03A-29DB40A966E1}"/>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DE242332-1C82-64A5-0D49-29EBC7E79D4B}"/>
              </a:ext>
            </a:extLst>
          </p:cNvPr>
          <p:cNvSpPr>
            <a:spLocks noGrp="1"/>
          </p:cNvSpPr>
          <p:nvPr>
            <p:ph type="dt" sz="half" idx="10"/>
          </p:nvPr>
        </p:nvSpPr>
        <p:spPr/>
        <p:txBody>
          <a:bodyPr/>
          <a:lstStyle/>
          <a:p>
            <a:fld id="{DB0C467F-45C9-4AB0-9496-CDA17AEFE412}" type="datetimeFigureOut">
              <a:rPr lang="nl-NL" smtClean="0"/>
              <a:t>8-5-2023</a:t>
            </a:fld>
            <a:endParaRPr lang="nl-NL"/>
          </a:p>
        </p:txBody>
      </p:sp>
      <p:sp>
        <p:nvSpPr>
          <p:cNvPr id="6" name="Tijdelijke aanduiding voor voettekst 5">
            <a:extLst>
              <a:ext uri="{FF2B5EF4-FFF2-40B4-BE49-F238E27FC236}">
                <a16:creationId xmlns:a16="http://schemas.microsoft.com/office/drawing/2014/main" id="{B6F5A84A-92A5-B50D-45F7-B59CADE6C78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E9863A8-8277-E7B5-7021-335FA4EB6D5C}"/>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275483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663FEA-E4E0-A5AB-DF8C-572174D11061}"/>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439BB561-082F-5908-4636-0524711C94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F568D944-7256-6E46-0A2E-D1FC1E428545}"/>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AE8D284-B531-59DB-1779-833E2C88BB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69562D49-2086-877C-DFE1-663481518BAB}"/>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0A9A667D-9B84-1807-0216-2058B9309980}"/>
              </a:ext>
            </a:extLst>
          </p:cNvPr>
          <p:cNvSpPr>
            <a:spLocks noGrp="1"/>
          </p:cNvSpPr>
          <p:nvPr>
            <p:ph type="dt" sz="half" idx="10"/>
          </p:nvPr>
        </p:nvSpPr>
        <p:spPr/>
        <p:txBody>
          <a:bodyPr/>
          <a:lstStyle/>
          <a:p>
            <a:fld id="{DB0C467F-45C9-4AB0-9496-CDA17AEFE412}" type="datetimeFigureOut">
              <a:rPr lang="nl-NL" smtClean="0"/>
              <a:t>8-5-2023</a:t>
            </a:fld>
            <a:endParaRPr lang="nl-NL"/>
          </a:p>
        </p:txBody>
      </p:sp>
      <p:sp>
        <p:nvSpPr>
          <p:cNvPr id="8" name="Tijdelijke aanduiding voor voettekst 7">
            <a:extLst>
              <a:ext uri="{FF2B5EF4-FFF2-40B4-BE49-F238E27FC236}">
                <a16:creationId xmlns:a16="http://schemas.microsoft.com/office/drawing/2014/main" id="{91F39907-1938-16E3-29D2-6680E7B1748F}"/>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6F20FB04-FA19-9E7D-E0C6-6B5F710C9B86}"/>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1376365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F604C3-0C19-5CF3-5663-4BB2F1F5D27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0AAFE0A3-1662-2072-866D-19A70C17C9FF}"/>
              </a:ext>
            </a:extLst>
          </p:cNvPr>
          <p:cNvSpPr>
            <a:spLocks noGrp="1"/>
          </p:cNvSpPr>
          <p:nvPr>
            <p:ph type="dt" sz="half" idx="10"/>
          </p:nvPr>
        </p:nvSpPr>
        <p:spPr/>
        <p:txBody>
          <a:bodyPr/>
          <a:lstStyle/>
          <a:p>
            <a:fld id="{DB0C467F-45C9-4AB0-9496-CDA17AEFE412}" type="datetimeFigureOut">
              <a:rPr lang="nl-NL" smtClean="0"/>
              <a:t>8-5-2023</a:t>
            </a:fld>
            <a:endParaRPr lang="nl-NL"/>
          </a:p>
        </p:txBody>
      </p:sp>
      <p:sp>
        <p:nvSpPr>
          <p:cNvPr id="4" name="Tijdelijke aanduiding voor voettekst 3">
            <a:extLst>
              <a:ext uri="{FF2B5EF4-FFF2-40B4-BE49-F238E27FC236}">
                <a16:creationId xmlns:a16="http://schemas.microsoft.com/office/drawing/2014/main" id="{D71AE347-F7E0-433E-0F85-20A761CD00E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50712CE4-7006-B8D9-863B-9299ACC7B160}"/>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103196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CD59F5B-5631-618D-E6D5-A6DE2A845AAD}"/>
              </a:ext>
            </a:extLst>
          </p:cNvPr>
          <p:cNvSpPr>
            <a:spLocks noGrp="1"/>
          </p:cNvSpPr>
          <p:nvPr>
            <p:ph type="dt" sz="half" idx="10"/>
          </p:nvPr>
        </p:nvSpPr>
        <p:spPr/>
        <p:txBody>
          <a:bodyPr/>
          <a:lstStyle/>
          <a:p>
            <a:fld id="{DB0C467F-45C9-4AB0-9496-CDA17AEFE412}" type="datetimeFigureOut">
              <a:rPr lang="nl-NL" smtClean="0"/>
              <a:t>8-5-2023</a:t>
            </a:fld>
            <a:endParaRPr lang="nl-NL"/>
          </a:p>
        </p:txBody>
      </p:sp>
      <p:sp>
        <p:nvSpPr>
          <p:cNvPr id="3" name="Tijdelijke aanduiding voor voettekst 2">
            <a:extLst>
              <a:ext uri="{FF2B5EF4-FFF2-40B4-BE49-F238E27FC236}">
                <a16:creationId xmlns:a16="http://schemas.microsoft.com/office/drawing/2014/main" id="{41E65BA0-5965-0C28-204C-A80BAD2D452C}"/>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7776853-AD68-E87D-52FF-7C7A318364A0}"/>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1797419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AF89E1-2DB1-5587-CF70-EF2FFB4B7D9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9DE71B7-2C4F-C8B1-9CD0-EF2990441C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E06740B-2BB8-D346-623A-C4F378068B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C8B8E4D-4E94-EF16-5CC2-FA91BB527608}"/>
              </a:ext>
            </a:extLst>
          </p:cNvPr>
          <p:cNvSpPr>
            <a:spLocks noGrp="1"/>
          </p:cNvSpPr>
          <p:nvPr>
            <p:ph type="dt" sz="half" idx="10"/>
          </p:nvPr>
        </p:nvSpPr>
        <p:spPr/>
        <p:txBody>
          <a:bodyPr/>
          <a:lstStyle/>
          <a:p>
            <a:fld id="{DB0C467F-45C9-4AB0-9496-CDA17AEFE412}" type="datetimeFigureOut">
              <a:rPr lang="nl-NL" smtClean="0"/>
              <a:t>8-5-2023</a:t>
            </a:fld>
            <a:endParaRPr lang="nl-NL"/>
          </a:p>
        </p:txBody>
      </p:sp>
      <p:sp>
        <p:nvSpPr>
          <p:cNvPr id="6" name="Tijdelijke aanduiding voor voettekst 5">
            <a:extLst>
              <a:ext uri="{FF2B5EF4-FFF2-40B4-BE49-F238E27FC236}">
                <a16:creationId xmlns:a16="http://schemas.microsoft.com/office/drawing/2014/main" id="{0DED3D5A-1DEC-FF0C-78E0-488BAB9D438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3A5CF26-CCF2-5DF9-F755-974A0EB298B5}"/>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2016261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4E6630-B131-DF33-BA2C-B1FA5B82EC4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507E259A-FF3E-789C-31CC-4D5678515E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7A9522D2-1A52-8968-AE7E-20CC4EE929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50646AB-5608-FA8E-63B5-127F4F61450E}"/>
              </a:ext>
            </a:extLst>
          </p:cNvPr>
          <p:cNvSpPr>
            <a:spLocks noGrp="1"/>
          </p:cNvSpPr>
          <p:nvPr>
            <p:ph type="dt" sz="half" idx="10"/>
          </p:nvPr>
        </p:nvSpPr>
        <p:spPr/>
        <p:txBody>
          <a:bodyPr/>
          <a:lstStyle/>
          <a:p>
            <a:fld id="{DB0C467F-45C9-4AB0-9496-CDA17AEFE412}" type="datetimeFigureOut">
              <a:rPr lang="nl-NL" smtClean="0"/>
              <a:t>8-5-2023</a:t>
            </a:fld>
            <a:endParaRPr lang="nl-NL"/>
          </a:p>
        </p:txBody>
      </p:sp>
      <p:sp>
        <p:nvSpPr>
          <p:cNvPr id="6" name="Tijdelijke aanduiding voor voettekst 5">
            <a:extLst>
              <a:ext uri="{FF2B5EF4-FFF2-40B4-BE49-F238E27FC236}">
                <a16:creationId xmlns:a16="http://schemas.microsoft.com/office/drawing/2014/main" id="{05B415A8-40B8-B81D-16CC-4538B82A690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66FFDD5-B7CC-F301-8E8B-7C5D5D3BEB48}"/>
              </a:ext>
            </a:extLst>
          </p:cNvPr>
          <p:cNvSpPr>
            <a:spLocks noGrp="1"/>
          </p:cNvSpPr>
          <p:nvPr>
            <p:ph type="sldNum" sz="quarter" idx="12"/>
          </p:nvPr>
        </p:nvSpPr>
        <p:spPr/>
        <p:txBody>
          <a:bodyPr/>
          <a:lstStyle/>
          <a:p>
            <a:fld id="{69366D79-CACA-4BD4-895F-09B50C8B6197}" type="slidenum">
              <a:rPr lang="nl-NL" smtClean="0"/>
              <a:t>‹nr.›</a:t>
            </a:fld>
            <a:endParaRPr lang="nl-NL"/>
          </a:p>
        </p:txBody>
      </p:sp>
    </p:spTree>
    <p:extLst>
      <p:ext uri="{BB962C8B-B14F-4D97-AF65-F5344CB8AC3E}">
        <p14:creationId xmlns:p14="http://schemas.microsoft.com/office/powerpoint/2010/main" val="3257947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A44CB8C7-BC03-448A-58A1-66510C08DB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EAE96D6-BD2B-9837-2EC7-2221335B84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965F234-8A10-91A3-F6F2-DD0826BB2C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0C467F-45C9-4AB0-9496-CDA17AEFE412}" type="datetimeFigureOut">
              <a:rPr lang="nl-NL" smtClean="0"/>
              <a:t>8-5-2023</a:t>
            </a:fld>
            <a:endParaRPr lang="nl-NL"/>
          </a:p>
        </p:txBody>
      </p:sp>
      <p:sp>
        <p:nvSpPr>
          <p:cNvPr id="5" name="Tijdelijke aanduiding voor voettekst 4">
            <a:extLst>
              <a:ext uri="{FF2B5EF4-FFF2-40B4-BE49-F238E27FC236}">
                <a16:creationId xmlns:a16="http://schemas.microsoft.com/office/drawing/2014/main" id="{C91F0C60-7C7A-E3E1-7DFD-1EC68E8535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741F3B17-82B5-EF22-D706-37CB5F82A1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366D79-CACA-4BD4-895F-09B50C8B6197}" type="slidenum">
              <a:rPr lang="nl-NL" smtClean="0"/>
              <a:t>‹nr.›</a:t>
            </a:fld>
            <a:endParaRPr lang="nl-NL"/>
          </a:p>
        </p:txBody>
      </p:sp>
    </p:spTree>
    <p:extLst>
      <p:ext uri="{BB962C8B-B14F-4D97-AF65-F5344CB8AC3E}">
        <p14:creationId xmlns:p14="http://schemas.microsoft.com/office/powerpoint/2010/main" val="546802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0AA5D92D-813C-696C-BEF8-A261CA2EE4E0}"/>
              </a:ext>
            </a:extLst>
          </p:cNvPr>
          <p:cNvPicPr>
            <a:picLocks noChangeAspect="1"/>
          </p:cNvPicPr>
          <p:nvPr/>
        </p:nvPicPr>
        <p:blipFill>
          <a:blip r:embed="rId2"/>
          <a:stretch>
            <a:fillRect/>
          </a:stretch>
        </p:blipFill>
        <p:spPr>
          <a:xfrm>
            <a:off x="701940" y="1024759"/>
            <a:ext cx="7936085" cy="5833241"/>
          </a:xfrm>
          <a:prstGeom prst="rect">
            <a:avLst/>
          </a:prstGeom>
        </p:spPr>
      </p:pic>
    </p:spTree>
    <p:extLst>
      <p:ext uri="{BB962C8B-B14F-4D97-AF65-F5344CB8AC3E}">
        <p14:creationId xmlns:p14="http://schemas.microsoft.com/office/powerpoint/2010/main" val="3426544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E73F7590-048B-62BD-CE61-F1B0C723784E}"/>
              </a:ext>
            </a:extLst>
          </p:cNvPr>
          <p:cNvPicPr>
            <a:picLocks noChangeAspect="1"/>
          </p:cNvPicPr>
          <p:nvPr/>
        </p:nvPicPr>
        <p:blipFill>
          <a:blip r:embed="rId2"/>
          <a:stretch>
            <a:fillRect/>
          </a:stretch>
        </p:blipFill>
        <p:spPr>
          <a:xfrm>
            <a:off x="514906" y="542925"/>
            <a:ext cx="8176334" cy="5772150"/>
          </a:xfrm>
          <a:prstGeom prst="rect">
            <a:avLst/>
          </a:prstGeom>
        </p:spPr>
      </p:pic>
    </p:spTree>
    <p:extLst>
      <p:ext uri="{BB962C8B-B14F-4D97-AF65-F5344CB8AC3E}">
        <p14:creationId xmlns:p14="http://schemas.microsoft.com/office/powerpoint/2010/main" val="1317494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C74F78F8-DA9C-8193-1347-B1E80E346932}"/>
              </a:ext>
            </a:extLst>
          </p:cNvPr>
          <p:cNvSpPr txBox="1"/>
          <p:nvPr/>
        </p:nvSpPr>
        <p:spPr>
          <a:xfrm>
            <a:off x="1308683" y="1199626"/>
            <a:ext cx="7839511" cy="2862322"/>
          </a:xfrm>
          <a:prstGeom prst="rect">
            <a:avLst/>
          </a:prstGeom>
          <a:noFill/>
        </p:spPr>
        <p:txBody>
          <a:bodyPr wrap="square">
            <a:spAutoFit/>
          </a:bodyPr>
          <a:lstStyle/>
          <a:p>
            <a:r>
              <a:rPr lang="nl-NL" dirty="0"/>
              <a:t>Het thema van vanavond is om in tegenstelling tot bovenstaand plaatje, de balans door te laten slaan naar de groene Anti oxidatieve kant </a:t>
            </a:r>
          </a:p>
          <a:p>
            <a:endParaRPr lang="nl-NL" dirty="0"/>
          </a:p>
          <a:p>
            <a:r>
              <a:rPr lang="nl-NL" dirty="0"/>
              <a:t>•	We gaan naar buiten om te wandelen	</a:t>
            </a:r>
          </a:p>
          <a:p>
            <a:r>
              <a:rPr lang="nl-NL" dirty="0"/>
              <a:t>•	We gaan rustig sporten	</a:t>
            </a:r>
          </a:p>
          <a:p>
            <a:r>
              <a:rPr lang="nl-NL" dirty="0"/>
              <a:t>•	We geven aandacht aan goede voeding</a:t>
            </a:r>
          </a:p>
          <a:p>
            <a:r>
              <a:rPr lang="nl-NL" dirty="0"/>
              <a:t>•	We gaan ons leven in balans brengen</a:t>
            </a:r>
          </a:p>
          <a:p>
            <a:r>
              <a:rPr lang="nl-NL" dirty="0"/>
              <a:t>•	We gaan goede herstelmomenten na inspanning zoeken</a:t>
            </a:r>
          </a:p>
          <a:p>
            <a:r>
              <a:rPr lang="nl-NL" dirty="0"/>
              <a:t>•	We gaan ervoor zorgen dat de balans tussen de sympathicus en 	parasympathicus doorslaat naar de parasympathicus</a:t>
            </a:r>
          </a:p>
        </p:txBody>
      </p:sp>
    </p:spTree>
    <p:extLst>
      <p:ext uri="{BB962C8B-B14F-4D97-AF65-F5344CB8AC3E}">
        <p14:creationId xmlns:p14="http://schemas.microsoft.com/office/powerpoint/2010/main" val="3165217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DEB42014-1ABC-75AD-5000-8455610F0E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250" y="129208"/>
            <a:ext cx="10477500" cy="6400800"/>
          </a:xfrm>
          <a:prstGeom prst="rect">
            <a:avLst/>
          </a:prstGeom>
        </p:spPr>
      </p:pic>
      <p:sp>
        <p:nvSpPr>
          <p:cNvPr id="4" name="Tekstvak 3">
            <a:extLst>
              <a:ext uri="{FF2B5EF4-FFF2-40B4-BE49-F238E27FC236}">
                <a16:creationId xmlns:a16="http://schemas.microsoft.com/office/drawing/2014/main" id="{DD24B72C-E1DD-E646-CB10-E5F86D562299}"/>
              </a:ext>
            </a:extLst>
          </p:cNvPr>
          <p:cNvSpPr txBox="1"/>
          <p:nvPr/>
        </p:nvSpPr>
        <p:spPr>
          <a:xfrm>
            <a:off x="2017644" y="3647661"/>
            <a:ext cx="1808921" cy="461665"/>
          </a:xfrm>
          <a:prstGeom prst="rect">
            <a:avLst/>
          </a:prstGeom>
          <a:noFill/>
        </p:spPr>
        <p:txBody>
          <a:bodyPr wrap="square" rtlCol="0">
            <a:spAutoFit/>
          </a:bodyPr>
          <a:lstStyle/>
          <a:p>
            <a:r>
              <a:rPr lang="nl-NL" sz="2400" b="1" dirty="0" err="1">
                <a:solidFill>
                  <a:schemeClr val="accent5">
                    <a:lumMod val="75000"/>
                  </a:schemeClr>
                </a:solidFill>
              </a:rPr>
              <a:t>Fright</a:t>
            </a:r>
            <a:endParaRPr lang="nl-NL" sz="2400" b="1" dirty="0">
              <a:solidFill>
                <a:schemeClr val="accent5">
                  <a:lumMod val="75000"/>
                </a:schemeClr>
              </a:solidFill>
            </a:endParaRPr>
          </a:p>
        </p:txBody>
      </p:sp>
    </p:spTree>
    <p:extLst>
      <p:ext uri="{BB962C8B-B14F-4D97-AF65-F5344CB8AC3E}">
        <p14:creationId xmlns:p14="http://schemas.microsoft.com/office/powerpoint/2010/main" val="3982898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06F08F9A-FA0F-A6A7-53F3-2EFB81722DC1}"/>
              </a:ext>
            </a:extLst>
          </p:cNvPr>
          <p:cNvSpPr txBox="1"/>
          <p:nvPr/>
        </p:nvSpPr>
        <p:spPr>
          <a:xfrm>
            <a:off x="1468073" y="614942"/>
            <a:ext cx="7680121" cy="5355312"/>
          </a:xfrm>
          <a:prstGeom prst="rect">
            <a:avLst/>
          </a:prstGeom>
          <a:noFill/>
        </p:spPr>
        <p:txBody>
          <a:bodyPr wrap="square">
            <a:spAutoFit/>
          </a:bodyPr>
          <a:lstStyle/>
          <a:p>
            <a:r>
              <a:rPr lang="nl-NL" dirty="0"/>
              <a:t>om </a:t>
            </a:r>
            <a:r>
              <a:rPr lang="nl-NL" b="1" dirty="0"/>
              <a:t>effectief te ont-stressen </a:t>
            </a:r>
            <a:r>
              <a:rPr lang="nl-NL" dirty="0"/>
              <a:t>zijn de mogelijkheden natuurlijk onbeperkt: Ik heb hier gewoon een paar interessante mogelijkheden opgezocht:</a:t>
            </a:r>
          </a:p>
          <a:p>
            <a:endParaRPr lang="nl-NL" dirty="0"/>
          </a:p>
          <a:p>
            <a:r>
              <a:rPr lang="nl-NL" dirty="0"/>
              <a:t>-	</a:t>
            </a:r>
            <a:r>
              <a:rPr lang="nl-NL" b="1" dirty="0" err="1"/>
              <a:t>Mindfullness</a:t>
            </a:r>
            <a:r>
              <a:rPr lang="nl-NL" dirty="0"/>
              <a:t> is nu hot en komt overal als eerste in beeld als je 	op internet zoekt.</a:t>
            </a:r>
          </a:p>
          <a:p>
            <a:r>
              <a:rPr lang="nl-NL" dirty="0"/>
              <a:t>-	</a:t>
            </a:r>
            <a:r>
              <a:rPr lang="nl-NL" b="1" dirty="0"/>
              <a:t>Yoga</a:t>
            </a:r>
            <a:r>
              <a:rPr lang="nl-NL" dirty="0"/>
              <a:t> heeft als hoofdthema om in stress te blijven ontspannen</a:t>
            </a:r>
          </a:p>
          <a:p>
            <a:r>
              <a:rPr lang="nl-NL" dirty="0"/>
              <a:t>	(In de verloskunde heb ik vele malen gezien dat een bevalling 	met yoga onderbouwing soepeler en sneller verliep dan 	gebruikelijk). </a:t>
            </a:r>
          </a:p>
          <a:p>
            <a:r>
              <a:rPr lang="nl-NL" dirty="0"/>
              <a:t>-	</a:t>
            </a:r>
            <a:r>
              <a:rPr lang="nl-NL" b="1" dirty="0"/>
              <a:t>Muziek:</a:t>
            </a:r>
            <a:r>
              <a:rPr lang="nl-NL" dirty="0"/>
              <a:t> Prof. </a:t>
            </a:r>
            <a:r>
              <a:rPr lang="nl-NL" dirty="0" err="1"/>
              <a:t>Jeekel</a:t>
            </a:r>
            <a:r>
              <a:rPr lang="nl-NL" dirty="0"/>
              <a:t>, destijds hoogleraar chirurgie in 	Rotterdam 	was tevens concertpianist. Hij bood zijn patiënten 	als 	ontspanning voor, tijdens en na operaties klassieke muziek 	via een 	koptelefoon aan. Daarmee was significant minder 	pijnstilling 	nodig en kortere hersteltijd na operaties.</a:t>
            </a:r>
          </a:p>
          <a:p>
            <a:r>
              <a:rPr lang="nl-NL" dirty="0"/>
              <a:t>-	Van de vele </a:t>
            </a:r>
            <a:r>
              <a:rPr lang="nl-NL" b="1" dirty="0"/>
              <a:t>ademhalings</a:t>
            </a:r>
            <a:r>
              <a:rPr lang="nl-NL" dirty="0"/>
              <a:t>technieken noem ik hier even 	zijdelings 	de </a:t>
            </a:r>
            <a:r>
              <a:rPr lang="nl-NL" dirty="0" err="1"/>
              <a:t>Buteyko</a:t>
            </a:r>
            <a:r>
              <a:rPr lang="nl-NL" dirty="0"/>
              <a:t> methode.</a:t>
            </a:r>
          </a:p>
          <a:p>
            <a:r>
              <a:rPr lang="nl-NL" dirty="0"/>
              <a:t>-	</a:t>
            </a:r>
            <a:r>
              <a:rPr lang="nl-NL" b="1" dirty="0"/>
              <a:t>Geleide meditatie</a:t>
            </a:r>
            <a:r>
              <a:rPr lang="nl-NL" dirty="0"/>
              <a:t> zoals via </a:t>
            </a:r>
            <a:r>
              <a:rPr lang="nl-NL" dirty="0" err="1"/>
              <a:t>youtube</a:t>
            </a:r>
            <a:r>
              <a:rPr lang="nl-NL" dirty="0"/>
              <a:t> Ellie Drake een 	eenvoudige 	oefening van 3 minuten aanbood om via de N. 	Vagus stimulatie tot 	rust te komen.</a:t>
            </a:r>
          </a:p>
        </p:txBody>
      </p:sp>
    </p:spTree>
    <p:extLst>
      <p:ext uri="{BB962C8B-B14F-4D97-AF65-F5344CB8AC3E}">
        <p14:creationId xmlns:p14="http://schemas.microsoft.com/office/powerpoint/2010/main" val="2835172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3DC1319B-20D2-3C64-D7A4-BD6C5151B1A8}"/>
              </a:ext>
            </a:extLst>
          </p:cNvPr>
          <p:cNvPicPr>
            <a:picLocks noChangeAspect="1"/>
          </p:cNvPicPr>
          <p:nvPr/>
        </p:nvPicPr>
        <p:blipFill>
          <a:blip r:embed="rId2"/>
          <a:stretch>
            <a:fillRect/>
          </a:stretch>
        </p:blipFill>
        <p:spPr>
          <a:xfrm>
            <a:off x="579407" y="161926"/>
            <a:ext cx="9174194" cy="5898310"/>
          </a:xfrm>
          <a:prstGeom prst="rect">
            <a:avLst/>
          </a:prstGeom>
        </p:spPr>
      </p:pic>
      <p:sp>
        <p:nvSpPr>
          <p:cNvPr id="3" name="Tekstvak 2">
            <a:extLst>
              <a:ext uri="{FF2B5EF4-FFF2-40B4-BE49-F238E27FC236}">
                <a16:creationId xmlns:a16="http://schemas.microsoft.com/office/drawing/2014/main" id="{DE4A5B61-FA2E-1A5A-A825-EE6355712FB9}"/>
              </a:ext>
            </a:extLst>
          </p:cNvPr>
          <p:cNvSpPr txBox="1"/>
          <p:nvPr/>
        </p:nvSpPr>
        <p:spPr>
          <a:xfrm>
            <a:off x="708417" y="6195979"/>
            <a:ext cx="7358742" cy="369332"/>
          </a:xfrm>
          <a:prstGeom prst="rect">
            <a:avLst/>
          </a:prstGeom>
          <a:noFill/>
        </p:spPr>
        <p:txBody>
          <a:bodyPr wrap="square" rtlCol="0">
            <a:spAutoFit/>
          </a:bodyPr>
          <a:lstStyle/>
          <a:p>
            <a:r>
              <a:rPr lang="nl-NL" dirty="0"/>
              <a:t>https://www.youtube.com/watch?v=5gDfmBAh3ww&amp;t=13s</a:t>
            </a:r>
          </a:p>
        </p:txBody>
      </p:sp>
    </p:spTree>
    <p:extLst>
      <p:ext uri="{BB962C8B-B14F-4D97-AF65-F5344CB8AC3E}">
        <p14:creationId xmlns:p14="http://schemas.microsoft.com/office/powerpoint/2010/main" val="152578939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286</Words>
  <Application>Microsoft Office PowerPoint</Application>
  <PresentationFormat>Breedbeeld</PresentationFormat>
  <Paragraphs>18</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Kees Rhee</dc:creator>
  <cp:lastModifiedBy>Kees Rhee</cp:lastModifiedBy>
  <cp:revision>1</cp:revision>
  <dcterms:created xsi:type="dcterms:W3CDTF">2023-05-08T11:13:26Z</dcterms:created>
  <dcterms:modified xsi:type="dcterms:W3CDTF">2023-05-08T11:15:49Z</dcterms:modified>
</cp:coreProperties>
</file>